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5" r:id="rId5"/>
    <p:sldMasterId id="2147483693" r:id="rId6"/>
    <p:sldMasterId id="2147483709" r:id="rId7"/>
    <p:sldMasterId id="2147483721" r:id="rId8"/>
    <p:sldMasterId id="2147483729" r:id="rId9"/>
  </p:sldMasterIdLst>
  <p:notesMasterIdLst>
    <p:notesMasterId r:id="rId31"/>
  </p:notesMasterIdLst>
  <p:sldIdLst>
    <p:sldId id="537" r:id="rId10"/>
    <p:sldId id="584" r:id="rId11"/>
    <p:sldId id="619" r:id="rId12"/>
    <p:sldId id="618" r:id="rId13"/>
    <p:sldId id="651" r:id="rId14"/>
    <p:sldId id="652" r:id="rId15"/>
    <p:sldId id="657" r:id="rId16"/>
    <p:sldId id="658" r:id="rId17"/>
    <p:sldId id="653" r:id="rId18"/>
    <p:sldId id="631" r:id="rId19"/>
    <p:sldId id="648" r:id="rId20"/>
    <p:sldId id="655" r:id="rId21"/>
    <p:sldId id="632" r:id="rId22"/>
    <p:sldId id="633" r:id="rId23"/>
    <p:sldId id="647" r:id="rId24"/>
    <p:sldId id="656" r:id="rId25"/>
    <p:sldId id="649" r:id="rId26"/>
    <p:sldId id="636" r:id="rId27"/>
    <p:sldId id="662" r:id="rId28"/>
    <p:sldId id="665" r:id="rId29"/>
    <p:sldId id="58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mparathy, Joshua" initials="C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A2"/>
    <a:srgbClr val="0088B8"/>
    <a:srgbClr val="0099CC"/>
    <a:srgbClr val="99CCFF"/>
    <a:srgbClr val="00CCFF"/>
    <a:srgbClr val="FFC000"/>
    <a:srgbClr val="D5F364"/>
    <a:srgbClr val="FAA534"/>
    <a:srgbClr val="6699FF"/>
    <a:srgbClr val="E6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1" autoAdjust="0"/>
    <p:restoredTop sz="95116" autoAdjust="0"/>
  </p:normalViewPr>
  <p:slideViewPr>
    <p:cSldViewPr>
      <p:cViewPr>
        <p:scale>
          <a:sx n="80" d="100"/>
          <a:sy n="80" d="100"/>
        </p:scale>
        <p:origin x="-2514" y="-1020"/>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p:scale>
          <a:sx n="110" d="100"/>
          <a:sy n="110" d="100"/>
        </p:scale>
        <p:origin x="-1356" y="-72"/>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712591038237973"/>
          <c:y val="6.2785272287210481E-2"/>
          <c:w val="0.61910941436853351"/>
          <c:h val="0.84138457527441557"/>
        </c:manualLayout>
      </c:layout>
      <c:pieChart>
        <c:varyColors val="1"/>
        <c:ser>
          <c:idx val="0"/>
          <c:order val="0"/>
          <c:tx>
            <c:strRef>
              <c:f>Sheet1!$B$1</c:f>
              <c:strCache>
                <c:ptCount val="1"/>
                <c:pt idx="0">
                  <c:v>Column2</c:v>
                </c:pt>
              </c:strCache>
            </c:strRef>
          </c:tx>
          <c:spPr>
            <a:ln>
              <a:solidFill>
                <a:schemeClr val="tx1"/>
              </a:solidFill>
            </a:ln>
          </c:spPr>
          <c:dPt>
            <c:idx val="0"/>
            <c:bubble3D val="0"/>
            <c:explosion val="8"/>
          </c:dPt>
          <c:dPt>
            <c:idx val="1"/>
            <c:bubble3D val="0"/>
            <c:explosion val="10"/>
          </c:dPt>
          <c:dPt>
            <c:idx val="2"/>
            <c:bubble3D val="0"/>
            <c:explosion val="10"/>
          </c:dPt>
          <c:dPt>
            <c:idx val="3"/>
            <c:bubble3D val="0"/>
            <c:explosion val="9"/>
          </c:dPt>
          <c:dPt>
            <c:idx val="4"/>
            <c:bubble3D val="0"/>
            <c:explosion val="8"/>
          </c:dPt>
          <c:dLbls>
            <c:dLbl>
              <c:idx val="1"/>
              <c:delete val="1"/>
            </c:dLbl>
            <c:dLbl>
              <c:idx val="2"/>
              <c:delete val="1"/>
            </c:dLbl>
            <c:dLbl>
              <c:idx val="3"/>
              <c:delete val="1"/>
            </c:dLbl>
            <c:dLbl>
              <c:idx val="4"/>
              <c:delete val="1"/>
            </c:dLbl>
            <c:dLblPos val="ctr"/>
            <c:showLegendKey val="0"/>
            <c:showVal val="0"/>
            <c:showCatName val="1"/>
            <c:showSerName val="0"/>
            <c:showPercent val="0"/>
            <c:showBubbleSize val="0"/>
            <c:showLeaderLines val="1"/>
          </c:dLbls>
          <c:cat>
            <c:numRef>
              <c:f>Sheet1!$A$2:$A$6</c:f>
              <c:numCache>
                <c:formatCode>General</c:formatCode>
                <c:ptCount val="5"/>
                <c:pt idx="1">
                  <c:v>1</c:v>
                </c:pt>
                <c:pt idx="2">
                  <c:v>2</c:v>
                </c:pt>
                <c:pt idx="3">
                  <c:v>3</c:v>
                </c:pt>
                <c:pt idx="4">
                  <c:v>4</c:v>
                </c:pt>
              </c:numCache>
            </c:numRef>
          </c:cat>
          <c:val>
            <c:numRef>
              <c:f>Sheet1!$B$2:$B$6</c:f>
              <c:numCache>
                <c:formatCode>General</c:formatCode>
                <c:ptCount val="5"/>
                <c:pt idx="0">
                  <c:v>50</c:v>
                </c:pt>
                <c:pt idx="1">
                  <c:v>13</c:v>
                </c:pt>
                <c:pt idx="2">
                  <c:v>12</c:v>
                </c:pt>
                <c:pt idx="3">
                  <c:v>15</c:v>
                </c:pt>
                <c:pt idx="4">
                  <c:v>10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0.5</cdr:x>
      <cdr:y>0.45423</cdr:y>
    </cdr:from>
    <cdr:to>
      <cdr:x>0.83442</cdr:x>
      <cdr:y>0.66905</cdr:y>
    </cdr:to>
    <cdr:sp macro="" textlink="">
      <cdr:nvSpPr>
        <cdr:cNvPr id="2" name="TextBox 1"/>
        <cdr:cNvSpPr txBox="1"/>
      </cdr:nvSpPr>
      <cdr:spPr>
        <a:xfrm xmlns:a="http://schemas.openxmlformats.org/drawingml/2006/main">
          <a:off x="2611539" y="1745732"/>
          <a:ext cx="1746724" cy="8255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bg1"/>
              </a:solidFill>
            </a:rPr>
            <a:t>Generating Account</a:t>
          </a:r>
        </a:p>
        <a:p xmlns:a="http://schemas.openxmlformats.org/drawingml/2006/main">
          <a:pPr algn="ctr"/>
          <a:r>
            <a:rPr lang="en-US" sz="1200" b="1" dirty="0" smtClean="0">
              <a:solidFill>
                <a:schemeClr val="bg1"/>
              </a:solidFill>
            </a:rPr>
            <a:t>50%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F9BF19-33BF-4366-91BA-0789BDAE32A8}" type="datetimeFigureOut">
              <a:rPr lang="en-US" smtClean="0"/>
              <a:t>12/21/2017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E4BDB7-E36C-45CC-92CC-9B7039C9A025}" type="slidenum">
              <a:rPr lang="en-US" smtClean="0"/>
              <a:t>‹#›</a:t>
            </a:fld>
            <a:endParaRPr lang="en-US" dirty="0"/>
          </a:p>
        </p:txBody>
      </p:sp>
    </p:spTree>
    <p:extLst>
      <p:ext uri="{BB962C8B-B14F-4D97-AF65-F5344CB8AC3E}">
        <p14:creationId xmlns:p14="http://schemas.microsoft.com/office/powerpoint/2010/main" val="424763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485" eaLnBrk="0" hangingPunct="0">
              <a:defRPr>
                <a:solidFill>
                  <a:schemeClr val="tx1"/>
                </a:solidFill>
                <a:latin typeface="Verdana" pitchFamily="34" charset="0"/>
              </a:defRPr>
            </a:lvl1pPr>
            <a:lvl2pPr marL="748225" indent="-287779" defTabSz="930485" eaLnBrk="0" hangingPunct="0">
              <a:defRPr>
                <a:solidFill>
                  <a:schemeClr val="tx1"/>
                </a:solidFill>
                <a:latin typeface="Verdana" pitchFamily="34" charset="0"/>
              </a:defRPr>
            </a:lvl2pPr>
            <a:lvl3pPr marL="1151115" indent="-230223" defTabSz="930485" eaLnBrk="0" hangingPunct="0">
              <a:defRPr>
                <a:solidFill>
                  <a:schemeClr val="tx1"/>
                </a:solidFill>
                <a:latin typeface="Verdana" pitchFamily="34" charset="0"/>
              </a:defRPr>
            </a:lvl3pPr>
            <a:lvl4pPr marL="1611561" indent="-230223" defTabSz="930485" eaLnBrk="0" hangingPunct="0">
              <a:defRPr>
                <a:solidFill>
                  <a:schemeClr val="tx1"/>
                </a:solidFill>
                <a:latin typeface="Verdana" pitchFamily="34" charset="0"/>
              </a:defRPr>
            </a:lvl4pPr>
            <a:lvl5pPr marL="2072008" indent="-230223" defTabSz="930485" eaLnBrk="0" hangingPunct="0">
              <a:defRPr>
                <a:solidFill>
                  <a:schemeClr val="tx1"/>
                </a:solidFill>
                <a:latin typeface="Verdana" pitchFamily="34" charset="0"/>
              </a:defRPr>
            </a:lvl5pPr>
            <a:lvl6pPr marL="2532454" indent="-230223" defTabSz="930485" eaLnBrk="0" fontAlgn="base" hangingPunct="0">
              <a:spcBef>
                <a:spcPct val="0"/>
              </a:spcBef>
              <a:spcAft>
                <a:spcPct val="0"/>
              </a:spcAft>
              <a:defRPr>
                <a:solidFill>
                  <a:schemeClr val="tx1"/>
                </a:solidFill>
                <a:latin typeface="Verdana" pitchFamily="34" charset="0"/>
              </a:defRPr>
            </a:lvl6pPr>
            <a:lvl7pPr marL="2992900" indent="-230223" defTabSz="930485" eaLnBrk="0" fontAlgn="base" hangingPunct="0">
              <a:spcBef>
                <a:spcPct val="0"/>
              </a:spcBef>
              <a:spcAft>
                <a:spcPct val="0"/>
              </a:spcAft>
              <a:defRPr>
                <a:solidFill>
                  <a:schemeClr val="tx1"/>
                </a:solidFill>
                <a:latin typeface="Verdana" pitchFamily="34" charset="0"/>
              </a:defRPr>
            </a:lvl7pPr>
            <a:lvl8pPr marL="3453346" indent="-230223" defTabSz="930485" eaLnBrk="0" fontAlgn="base" hangingPunct="0">
              <a:spcBef>
                <a:spcPct val="0"/>
              </a:spcBef>
              <a:spcAft>
                <a:spcPct val="0"/>
              </a:spcAft>
              <a:defRPr>
                <a:solidFill>
                  <a:schemeClr val="tx1"/>
                </a:solidFill>
                <a:latin typeface="Verdana" pitchFamily="34" charset="0"/>
              </a:defRPr>
            </a:lvl8pPr>
            <a:lvl9pPr marL="3913792" indent="-230223" defTabSz="930485" eaLnBrk="0" fontAlgn="base" hangingPunct="0">
              <a:spcBef>
                <a:spcPct val="0"/>
              </a:spcBef>
              <a:spcAft>
                <a:spcPct val="0"/>
              </a:spcAft>
              <a:defRPr>
                <a:solidFill>
                  <a:schemeClr val="tx1"/>
                </a:solidFill>
                <a:latin typeface="Verdana" pitchFamily="34" charset="0"/>
              </a:defRPr>
            </a:lvl9pPr>
          </a:lstStyle>
          <a:p>
            <a:pPr eaLnBrk="1" hangingPunct="1"/>
            <a:fld id="{66F9CC8A-9D16-457C-AC2B-5A48AC5C5DE8}" type="slidenum">
              <a:rPr lang="en-US" altLang="en-US" smtClean="0">
                <a:latin typeface="Arial" charset="0"/>
              </a:rPr>
              <a:pPr eaLnBrk="1" hangingPunct="1"/>
              <a:t>1</a:t>
            </a:fld>
            <a:endParaRPr lang="en-US" altLang="en-US" dirty="0"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4BDB7-E36C-45CC-92CC-9B7039C9A025}" type="slidenum">
              <a:rPr lang="en-US" smtClean="0"/>
              <a:t>16</a:t>
            </a:fld>
            <a:endParaRPr lang="en-US" dirty="0"/>
          </a:p>
        </p:txBody>
      </p:sp>
    </p:spTree>
    <p:extLst>
      <p:ext uri="{BB962C8B-B14F-4D97-AF65-F5344CB8AC3E}">
        <p14:creationId xmlns:p14="http://schemas.microsoft.com/office/powerpoint/2010/main" val="308325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language from PU code 2830: </a:t>
            </a:r>
          </a:p>
          <a:p>
            <a:r>
              <a:rPr lang="en-US" sz="1200" kern="1200" dirty="0" smtClean="0">
                <a:solidFill>
                  <a:schemeClr val="tx1"/>
                </a:solidFill>
                <a:effectLst/>
                <a:latin typeface="+mn-lt"/>
                <a:ea typeface="+mn-ea"/>
                <a:cs typeface="+mn-cs"/>
              </a:rPr>
              <a:t>(3) The benefitting account is the responsibility of, and serves property that is owned, operated, or on property under the control of the same local government that owns, operates, or controls the eligible renewable generating facility.</a:t>
            </a:r>
          </a:p>
          <a:p>
            <a:endParaRPr lang="en-US" dirty="0"/>
          </a:p>
        </p:txBody>
      </p:sp>
      <p:sp>
        <p:nvSpPr>
          <p:cNvPr id="4" name="Slide Number Placeholder 3"/>
          <p:cNvSpPr>
            <a:spLocks noGrp="1"/>
          </p:cNvSpPr>
          <p:nvPr>
            <p:ph type="sldNum" sz="quarter" idx="10"/>
          </p:nvPr>
        </p:nvSpPr>
        <p:spPr/>
        <p:txBody>
          <a:bodyPr/>
          <a:lstStyle/>
          <a:p>
            <a:fld id="{04E4BDB7-E36C-45CC-92CC-9B7039C9A025}" type="slidenum">
              <a:rPr lang="en-US" smtClean="0"/>
              <a:t>19</a:t>
            </a:fld>
            <a:endParaRPr lang="en-US" dirty="0"/>
          </a:p>
        </p:txBody>
      </p:sp>
    </p:spTree>
    <p:extLst>
      <p:ext uri="{BB962C8B-B14F-4D97-AF65-F5344CB8AC3E}">
        <p14:creationId xmlns:p14="http://schemas.microsoft.com/office/powerpoint/2010/main" val="4147837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language from PU code 2830: </a:t>
            </a:r>
          </a:p>
          <a:p>
            <a:r>
              <a:rPr lang="en-US" sz="1200" kern="1200" dirty="0" smtClean="0">
                <a:solidFill>
                  <a:schemeClr val="tx1"/>
                </a:solidFill>
                <a:effectLst/>
                <a:latin typeface="+mn-lt"/>
                <a:ea typeface="+mn-ea"/>
                <a:cs typeface="+mn-cs"/>
              </a:rPr>
              <a:t>(3) The benefitting account is the responsibility of, and serves property that is owned, operated, or on property under the control of the same local government that owns, operates, or controls the eligible renewable generating facility.</a:t>
            </a:r>
          </a:p>
          <a:p>
            <a:endParaRPr lang="en-US" dirty="0"/>
          </a:p>
        </p:txBody>
      </p:sp>
      <p:sp>
        <p:nvSpPr>
          <p:cNvPr id="4" name="Slide Number Placeholder 3"/>
          <p:cNvSpPr>
            <a:spLocks noGrp="1"/>
          </p:cNvSpPr>
          <p:nvPr>
            <p:ph type="sldNum" sz="quarter" idx="10"/>
          </p:nvPr>
        </p:nvSpPr>
        <p:spPr/>
        <p:txBody>
          <a:bodyPr/>
          <a:lstStyle/>
          <a:p>
            <a:fld id="{04E4BDB7-E36C-45CC-92CC-9B7039C9A025}" type="slidenum">
              <a:rPr lang="en-US" smtClean="0"/>
              <a:t>20</a:t>
            </a:fld>
            <a:endParaRPr lang="en-US" dirty="0"/>
          </a:p>
        </p:txBody>
      </p:sp>
    </p:spTree>
    <p:extLst>
      <p:ext uri="{BB962C8B-B14F-4D97-AF65-F5344CB8AC3E}">
        <p14:creationId xmlns:p14="http://schemas.microsoft.com/office/powerpoint/2010/main" val="414783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2C134-6506-485B-8289-B71E8F87EAFA}" type="slidenum">
              <a:rPr lang="en-US" smtClean="0"/>
              <a:t>21</a:t>
            </a:fld>
            <a:endParaRPr lang="en-US" dirty="0"/>
          </a:p>
        </p:txBody>
      </p:sp>
    </p:spTree>
    <p:extLst>
      <p:ext uri="{BB962C8B-B14F-4D97-AF65-F5344CB8AC3E}">
        <p14:creationId xmlns:p14="http://schemas.microsoft.com/office/powerpoint/2010/main" val="28280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4BDB7-E36C-45CC-92CC-9B7039C9A025}" type="slidenum">
              <a:rPr lang="en-US" smtClean="0"/>
              <a:t>2</a:t>
            </a:fld>
            <a:endParaRPr lang="en-US" dirty="0"/>
          </a:p>
        </p:txBody>
      </p:sp>
    </p:spTree>
    <p:extLst>
      <p:ext uri="{BB962C8B-B14F-4D97-AF65-F5344CB8AC3E}">
        <p14:creationId xmlns:p14="http://schemas.microsoft.com/office/powerpoint/2010/main" val="232347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4BDB7-E36C-45CC-92CC-9B7039C9A025}" type="slidenum">
              <a:rPr lang="en-US" smtClean="0"/>
              <a:t>3</a:t>
            </a:fld>
            <a:endParaRPr lang="en-US" dirty="0"/>
          </a:p>
        </p:txBody>
      </p:sp>
    </p:spTree>
    <p:extLst>
      <p:ext uri="{BB962C8B-B14F-4D97-AF65-F5344CB8AC3E}">
        <p14:creationId xmlns:p14="http://schemas.microsoft.com/office/powerpoint/2010/main" val="87928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701519" y="4415870"/>
            <a:ext cx="5787526" cy="4183541"/>
          </a:xfrm>
          <a:noFill/>
        </p:spPr>
        <p:txBody>
          <a:bodyPr/>
          <a:lstStyle/>
          <a:p>
            <a:pPr marL="171450" indent="-171450">
              <a:buFont typeface="Arial" panose="020B0604020202020204" pitchFamily="34" charset="0"/>
              <a:buChar char="•"/>
            </a:pPr>
            <a:r>
              <a:rPr lang="en-US" altLang="en-US" dirty="0" smtClean="0"/>
              <a:t>Since</a:t>
            </a:r>
            <a:r>
              <a:rPr lang="en-US" altLang="en-US" baseline="0" dirty="0" smtClean="0"/>
              <a:t> the Generator will only offset the GEN component of the accounts there is no benefit of oversizing the Generator</a:t>
            </a:r>
          </a:p>
          <a:p>
            <a:pPr marL="171450" indent="-171450">
              <a:buFont typeface="Arial" panose="020B0604020202020204" pitchFamily="34" charset="0"/>
              <a:buChar char="•"/>
            </a:pPr>
            <a:r>
              <a:rPr lang="en-US" altLang="en-US" baseline="0" dirty="0" smtClean="0"/>
              <a:t>Generator can have a load or be on Green-Field, which means there is no load attached to it</a:t>
            </a:r>
          </a:p>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4BDB7-E36C-45CC-92CC-9B7039C9A025}" type="slidenum">
              <a:rPr lang="en-US" smtClean="0"/>
              <a:t>9</a:t>
            </a:fld>
            <a:endParaRPr lang="en-US" dirty="0"/>
          </a:p>
        </p:txBody>
      </p:sp>
    </p:spTree>
    <p:extLst>
      <p:ext uri="{BB962C8B-B14F-4D97-AF65-F5344CB8AC3E}">
        <p14:creationId xmlns:p14="http://schemas.microsoft.com/office/powerpoint/2010/main" val="54758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NGOM meter.</a:t>
            </a:r>
            <a:r>
              <a:rPr lang="en-US" baseline="0" dirty="0" smtClean="0"/>
              <a:t> Meter needs to be an interval meter to be able to record the export and import separately</a:t>
            </a:r>
          </a:p>
          <a:p>
            <a:r>
              <a:rPr lang="en-US" baseline="0" dirty="0" smtClean="0"/>
              <a:t>If no data on the Gen meter then it doesn’t get billed till they get data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2BFBCFC-41F3-48C6-B96D-60FCB9FBD1E8}" type="slidenum">
              <a:rPr lang="en-US" smtClean="0"/>
              <a:pPr>
                <a:defRPr/>
              </a:pPr>
              <a:t>10</a:t>
            </a:fld>
            <a:endParaRPr lang="en-US" dirty="0"/>
          </a:p>
        </p:txBody>
      </p:sp>
    </p:spTree>
    <p:extLst>
      <p:ext uri="{BB962C8B-B14F-4D97-AF65-F5344CB8AC3E}">
        <p14:creationId xmlns:p14="http://schemas.microsoft.com/office/powerpoint/2010/main" val="236535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Grp="1" noRot="1" noChangeAspect="1" noChangeArrowheads="1" noTextEdit="1"/>
          </p:cNvSpPr>
          <p:nvPr>
            <p:ph type="sldImg"/>
          </p:nvPr>
        </p:nvSpPr>
        <p:spPr>
          <a:ln/>
        </p:spPr>
      </p:sp>
      <p:sp>
        <p:nvSpPr>
          <p:cNvPr id="457730" name="Rectangle 3"/>
          <p:cNvSpPr>
            <a:spLocks noGrp="1" noChangeArrowheads="1"/>
          </p:cNvSpPr>
          <p:nvPr>
            <p:ph type="body" idx="1"/>
          </p:nvPr>
        </p:nvSpPr>
        <p:spPr>
          <a:noFill/>
          <a:ln/>
        </p:spPr>
        <p:txBody>
          <a:bodyPr/>
          <a:lstStyle/>
          <a:p>
            <a:pPr eaLnBrk="1" hangingPunct="1"/>
            <a:r>
              <a:rPr lang="en-US" dirty="0" smtClean="0"/>
              <a:t>Credit if valued at the “OAS” (otherwise applicable rate schedule) the customer is eligible for.  AB920 mechanism is completely separate from other credits.</a:t>
            </a:r>
          </a:p>
          <a:p>
            <a:pPr eaLnBrk="1" hangingPunct="1"/>
            <a:r>
              <a:rPr lang="en-US" b="0" dirty="0" smtClean="0">
                <a:solidFill>
                  <a:srgbClr val="0082AA"/>
                </a:solidFill>
                <a:latin typeface="Arial" panose="020B0604020202020204" pitchFamily="34" charset="0"/>
                <a:cs typeface="Arial" panose="020B0604020202020204" pitchFamily="34" charset="0"/>
              </a:rPr>
              <a:t>valued at ~$0.04 per kWh</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benefitting</a:t>
            </a:r>
            <a:r>
              <a:rPr lang="en-US" baseline="0" dirty="0" smtClean="0"/>
              <a:t> account must be</a:t>
            </a:r>
            <a:r>
              <a:rPr lang="en-US" dirty="0" smtClean="0">
                <a:latin typeface="Arial" panose="020B0604020202020204" pitchFamily="34" charset="0"/>
                <a:cs typeface="Arial" panose="020B0604020202020204" pitchFamily="34" charset="0"/>
              </a:rPr>
              <a:t> located within the geographical boundary of the same Local Government</a:t>
            </a:r>
          </a:p>
          <a:p>
            <a:endParaRPr lang="en-US" dirty="0"/>
          </a:p>
        </p:txBody>
      </p:sp>
      <p:sp>
        <p:nvSpPr>
          <p:cNvPr id="4" name="Slide Number Placeholder 3"/>
          <p:cNvSpPr>
            <a:spLocks noGrp="1"/>
          </p:cNvSpPr>
          <p:nvPr>
            <p:ph type="sldNum" sz="quarter" idx="10"/>
          </p:nvPr>
        </p:nvSpPr>
        <p:spPr/>
        <p:txBody>
          <a:bodyPr/>
          <a:lstStyle/>
          <a:p>
            <a:fld id="{04E4BDB7-E36C-45CC-92CC-9B7039C9A025}" type="slidenum">
              <a:rPr lang="en-US" smtClean="0"/>
              <a:t>14</a:t>
            </a:fld>
            <a:endParaRPr lang="en-US" dirty="0"/>
          </a:p>
        </p:txBody>
      </p:sp>
    </p:spTree>
    <p:extLst>
      <p:ext uri="{BB962C8B-B14F-4D97-AF65-F5344CB8AC3E}">
        <p14:creationId xmlns:p14="http://schemas.microsoft.com/office/powerpoint/2010/main" val="286644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Local Government</a:t>
            </a:r>
            <a:r>
              <a:rPr lang="en-US" baseline="0" dirty="0" smtClean="0"/>
              <a:t> gets one credit check not many based on the number of their benefitting accounts</a:t>
            </a:r>
            <a:endParaRPr lang="en-US" dirty="0"/>
          </a:p>
        </p:txBody>
      </p:sp>
      <p:sp>
        <p:nvSpPr>
          <p:cNvPr id="4" name="Slide Number Placeholder 3"/>
          <p:cNvSpPr>
            <a:spLocks noGrp="1"/>
          </p:cNvSpPr>
          <p:nvPr>
            <p:ph type="sldNum" sz="quarter" idx="10"/>
          </p:nvPr>
        </p:nvSpPr>
        <p:spPr/>
        <p:txBody>
          <a:bodyPr/>
          <a:lstStyle/>
          <a:p>
            <a:fld id="{04E4BDB7-E36C-45CC-92CC-9B7039C9A025}" type="slidenum">
              <a:rPr lang="en-US" smtClean="0"/>
              <a:t>15</a:t>
            </a:fld>
            <a:endParaRPr lang="en-US" dirty="0"/>
          </a:p>
        </p:txBody>
      </p:sp>
    </p:spTree>
    <p:extLst>
      <p:ext uri="{BB962C8B-B14F-4D97-AF65-F5344CB8AC3E}">
        <p14:creationId xmlns:p14="http://schemas.microsoft.com/office/powerpoint/2010/main" val="2496566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175" y="762000"/>
            <a:ext cx="9140825" cy="0"/>
          </a:xfrm>
          <a:prstGeom prst="line">
            <a:avLst/>
          </a:prstGeom>
          <a:noFill/>
          <a:ln w="25400">
            <a:solidFill>
              <a:srgbClr val="FAA5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buFont typeface="Wingdings" charset="0"/>
              <a:buNone/>
              <a:defRPr/>
            </a:pPr>
            <a:endParaRPr lang="en-US" sz="1200" dirty="0">
              <a:solidFill>
                <a:srgbClr val="000000"/>
              </a:solidFill>
            </a:endParaRPr>
          </a:p>
        </p:txBody>
      </p:sp>
      <p:pic>
        <p:nvPicPr>
          <p:cNvPr id="5" name="Picture 6" descr="P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638"/>
            <a:ext cx="622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title"/>
          </p:nvPr>
        </p:nvSpPr>
        <p:spPr>
          <a:xfrm>
            <a:off x="685800" y="2130425"/>
            <a:ext cx="7772400" cy="1470025"/>
          </a:xfrm>
          <a:extLst>
            <a:ext uri="{FAA26D3D-D897-4be2-8F04-BA451C77F1D7}"/>
          </a:extLst>
        </p:spPr>
        <p:txBody>
          <a:bodyPr/>
          <a:lstStyle>
            <a:lvl1pPr marL="0" indent="0">
              <a:defRPr smtClean="0"/>
            </a:lvl1pPr>
          </a:lstStyle>
          <a:p>
            <a:pPr lvl="0"/>
            <a:r>
              <a:rPr lang="en-US" noProof="0" smtClean="0"/>
              <a:t>Click to edit Master title style</a:t>
            </a:r>
          </a:p>
        </p:txBody>
      </p:sp>
      <p:sp>
        <p:nvSpPr>
          <p:cNvPr id="26629" name="Rectangle 5"/>
          <p:cNvSpPr>
            <a:spLocks noGrp="1" noChangeArrowheads="1"/>
          </p:cNvSpPr>
          <p:nvPr>
            <p:ph type="body" idx="1"/>
          </p:nvPr>
        </p:nvSpPr>
        <p:spPr>
          <a:xfrm>
            <a:off x="1371600" y="3886200"/>
            <a:ext cx="6400800" cy="1752600"/>
          </a:xfrm>
          <a:extLst>
            <a:ext uri="{FAA26D3D-D897-4be2-8F04-BA451C77F1D7}"/>
          </a:extLst>
        </p:spPr>
        <p:txBody>
          <a:bodyPr/>
          <a:lstStyle>
            <a:lvl1pPr marL="0" indent="0" algn="ctr">
              <a:buFontTx/>
              <a:buNone/>
              <a:defRPr smtClean="0"/>
            </a:lvl1pPr>
          </a:lstStyle>
          <a:p>
            <a:pPr lvl="0"/>
            <a:r>
              <a:rPr lang="en-US" noProof="0" smtClean="0"/>
              <a:t>Click to edit Master subtitle style</a:t>
            </a:r>
          </a:p>
        </p:txBody>
      </p:sp>
      <p:sp>
        <p:nvSpPr>
          <p:cNvPr id="6" name="Rectangle 3"/>
          <p:cNvSpPr>
            <a:spLocks noGrp="1" noChangeArrowheads="1"/>
          </p:cNvSpPr>
          <p:nvPr>
            <p:ph type="ftr" sz="quarter" idx="10"/>
          </p:nvPr>
        </p:nvSpPr>
        <p:spPr>
          <a:xfrm>
            <a:off x="3124200" y="6245225"/>
            <a:ext cx="2895600" cy="476250"/>
          </a:xfrm>
        </p:spPr>
        <p:txBody>
          <a:bodyPr/>
          <a:lstStyle>
            <a:lvl1pPr algn="l">
              <a:defRPr/>
            </a:lvl1pPr>
          </a:lstStyle>
          <a:p>
            <a:pPr>
              <a:defRPr/>
            </a:pPr>
            <a:endParaRPr lang="en-CA" dirty="0"/>
          </a:p>
        </p:txBody>
      </p:sp>
      <p:sp>
        <p:nvSpPr>
          <p:cNvPr id="7"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41256673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algn="l">
              <a:defRPr/>
            </a:lvl1pPr>
          </a:lstStyle>
          <a:p>
            <a:pPr>
              <a:defRPr/>
            </a:pPr>
            <a:endParaRPr lang="en-CA" dirty="0"/>
          </a:p>
        </p:txBody>
      </p:sp>
      <p:sp>
        <p:nvSpPr>
          <p:cNvPr id="6" name="Rectangle 5"/>
          <p:cNvSpPr>
            <a:spLocks noGrp="1" noChangeArrowheads="1"/>
          </p:cNvSpPr>
          <p:nvPr>
            <p:ph type="dt" sz="quarter" idx="11"/>
          </p:nvPr>
        </p:nvSpPr>
        <p:spPr/>
        <p:txBody>
          <a:bodyPr/>
          <a:lstStyle>
            <a:lvl1pPr>
              <a:defRPr b="1"/>
            </a:lvl1pPr>
          </a:lstStyle>
          <a:p>
            <a:pPr>
              <a:defRPr/>
            </a:pPr>
            <a:endParaRPr lang="en-CA" dirty="0"/>
          </a:p>
        </p:txBody>
      </p:sp>
      <p:sp>
        <p:nvSpPr>
          <p:cNvPr id="7" name="Slide Number Placeholder 1"/>
          <p:cNvSpPr>
            <a:spLocks noGrp="1"/>
          </p:cNvSpPr>
          <p:nvPr>
            <p:ph type="sldNum" sz="quarter" idx="4"/>
          </p:nvPr>
        </p:nvSpPr>
        <p:spPr>
          <a:xfrm>
            <a:off x="6996223"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3996569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lgn="l">
              <a:defRPr/>
            </a:lvl1pPr>
          </a:lstStyle>
          <a:p>
            <a:pPr>
              <a:defRPr/>
            </a:pPr>
            <a:endParaRPr lang="en-CA" dirty="0"/>
          </a:p>
        </p:txBody>
      </p:sp>
      <p:sp>
        <p:nvSpPr>
          <p:cNvPr id="5" name="Rectangle 4"/>
          <p:cNvSpPr>
            <a:spLocks noGrp="1" noChangeArrowheads="1"/>
          </p:cNvSpPr>
          <p:nvPr>
            <p:ph type="dt" sz="quarter" idx="11"/>
          </p:nvPr>
        </p:nvSpPr>
        <p:spPr/>
        <p:txBody>
          <a:bodyPr/>
          <a:lstStyle>
            <a:lvl1pPr>
              <a:defRPr b="1"/>
            </a:lvl1pPr>
          </a:lstStyle>
          <a:p>
            <a:pPr>
              <a:defRPr/>
            </a:pPr>
            <a:endParaRPr lang="en-CA" dirty="0"/>
          </a:p>
        </p:txBody>
      </p:sp>
      <p:sp>
        <p:nvSpPr>
          <p:cNvPr id="6"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198977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00"/>
            <a:ext cx="213042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938" y="76200"/>
            <a:ext cx="6243637"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lgn="l">
              <a:defRPr/>
            </a:lvl1pPr>
          </a:lstStyle>
          <a:p>
            <a:pPr>
              <a:defRPr/>
            </a:pPr>
            <a:endParaRPr lang="en-CA" dirty="0"/>
          </a:p>
        </p:txBody>
      </p:sp>
      <p:sp>
        <p:nvSpPr>
          <p:cNvPr id="5" name="Rectangle 4"/>
          <p:cNvSpPr>
            <a:spLocks noGrp="1" noChangeArrowheads="1"/>
          </p:cNvSpPr>
          <p:nvPr>
            <p:ph type="dt" sz="quarter" idx="11"/>
          </p:nvPr>
        </p:nvSpPr>
        <p:spPr/>
        <p:txBody>
          <a:bodyPr/>
          <a:lstStyle>
            <a:lvl1pPr>
              <a:defRPr b="1"/>
            </a:lvl1pPr>
          </a:lstStyle>
          <a:p>
            <a:pPr>
              <a:defRPr/>
            </a:pPr>
            <a:endParaRPr lang="en-CA" dirty="0"/>
          </a:p>
        </p:txBody>
      </p:sp>
      <p:sp>
        <p:nvSpPr>
          <p:cNvPr id="6"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33323747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8938" y="76200"/>
            <a:ext cx="8526462"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ftr" sz="quarter" idx="10"/>
          </p:nvPr>
        </p:nvSpPr>
        <p:spPr/>
        <p:txBody>
          <a:bodyPr/>
          <a:lstStyle>
            <a:lvl1pPr algn="l">
              <a:defRPr/>
            </a:lvl1pPr>
          </a:lstStyle>
          <a:p>
            <a:pPr>
              <a:defRPr/>
            </a:pPr>
            <a:endParaRPr lang="en-CA" dirty="0"/>
          </a:p>
        </p:txBody>
      </p:sp>
      <p:sp>
        <p:nvSpPr>
          <p:cNvPr id="4" name="Rectangle 3"/>
          <p:cNvSpPr>
            <a:spLocks noGrp="1" noChangeArrowheads="1"/>
          </p:cNvSpPr>
          <p:nvPr>
            <p:ph type="dt" sz="quarter" idx="11"/>
          </p:nvPr>
        </p:nvSpPr>
        <p:spPr/>
        <p:txBody>
          <a:bodyPr/>
          <a:lstStyle>
            <a:lvl1pPr>
              <a:defRPr b="1"/>
            </a:lvl1pPr>
          </a:lstStyle>
          <a:p>
            <a:pPr>
              <a:defRPr/>
            </a:pPr>
            <a:endParaRPr lang="en-CA" dirty="0"/>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1823706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077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8938" y="1082675"/>
            <a:ext cx="4110037" cy="5241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082675"/>
            <a:ext cx="4111625" cy="5241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lgn="l">
              <a:defRPr/>
            </a:lvl1pPr>
          </a:lstStyle>
          <a:p>
            <a:pPr>
              <a:defRPr/>
            </a:pPr>
            <a:endParaRPr lang="en-CA" dirty="0"/>
          </a:p>
        </p:txBody>
      </p:sp>
      <p:sp>
        <p:nvSpPr>
          <p:cNvPr id="6" name="Rectangle 5"/>
          <p:cNvSpPr>
            <a:spLocks noGrp="1" noChangeArrowheads="1"/>
          </p:cNvSpPr>
          <p:nvPr>
            <p:ph type="dt" sz="quarter" idx="11"/>
          </p:nvPr>
        </p:nvSpPr>
        <p:spPr/>
        <p:txBody>
          <a:bodyPr/>
          <a:lstStyle>
            <a:lvl1pPr>
              <a:defRPr b="1"/>
            </a:lvl1pPr>
          </a:lstStyle>
          <a:p>
            <a:pPr>
              <a:defRPr/>
            </a:pPr>
            <a:endParaRPr lang="en-CA" dirty="0"/>
          </a:p>
        </p:txBody>
      </p:sp>
      <p:sp>
        <p:nvSpPr>
          <p:cNvPr id="7"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39210347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92988627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50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grpSp>
        <p:nvGrpSpPr>
          <p:cNvPr id="13" name="Group 12"/>
          <p:cNvGrpSpPr/>
          <p:nvPr userDrawn="1"/>
        </p:nvGrpSpPr>
        <p:grpSpPr>
          <a:xfrm>
            <a:off x="0" y="898959"/>
            <a:ext cx="9144000" cy="380640"/>
            <a:chOff x="0" y="881063"/>
            <a:chExt cx="8961438" cy="373062"/>
          </a:xfrm>
        </p:grpSpPr>
        <p:sp>
          <p:nvSpPr>
            <p:cNvPr id="14" name="Rectangle 12"/>
            <p:cNvSpPr>
              <a:spLocks noChangeArrowheads="1"/>
            </p:cNvSpPr>
            <p:nvPr/>
          </p:nvSpPr>
          <p:spPr bwMode="auto">
            <a:xfrm>
              <a:off x="0" y="881063"/>
              <a:ext cx="1458913" cy="373062"/>
            </a:xfrm>
            <a:prstGeom prst="rect">
              <a:avLst/>
            </a:prstGeom>
            <a:solidFill>
              <a:srgbClr val="FFCB3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91" tIns="45695" rIns="91391" bIns="45695" anchor="ctr"/>
            <a:lstStyle/>
            <a:p>
              <a:pPr fontAlgn="base">
                <a:spcBef>
                  <a:spcPct val="0"/>
                </a:spcBef>
                <a:spcAft>
                  <a:spcPct val="0"/>
                </a:spcAft>
                <a:buClr>
                  <a:srgbClr val="007FA5"/>
                </a:buClr>
              </a:pPr>
              <a:endParaRPr lang="en-US" sz="1600" dirty="0">
                <a:solidFill>
                  <a:srgbClr val="000000"/>
                </a:solidFill>
              </a:endParaRPr>
            </a:p>
          </p:txBody>
        </p:sp>
        <p:sp>
          <p:nvSpPr>
            <p:cNvPr id="15" name="Rectangle 13"/>
            <p:cNvSpPr>
              <a:spLocks noChangeArrowheads="1"/>
            </p:cNvSpPr>
            <p:nvPr/>
          </p:nvSpPr>
          <p:spPr bwMode="black">
            <a:xfrm>
              <a:off x="538163" y="946150"/>
              <a:ext cx="8423275" cy="244475"/>
            </a:xfrm>
            <a:prstGeom prst="rect">
              <a:avLst/>
            </a:prstGeom>
            <a:solidFill>
              <a:srgbClr val="007AB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91" tIns="45695" rIns="91391" bIns="45695" anchor="ctr"/>
            <a:lstStyle/>
            <a:p>
              <a:pPr fontAlgn="base">
                <a:spcBef>
                  <a:spcPct val="0"/>
                </a:spcBef>
                <a:spcAft>
                  <a:spcPct val="0"/>
                </a:spcAft>
                <a:buClr>
                  <a:srgbClr val="007FA5"/>
                </a:buClr>
              </a:pPr>
              <a:endParaRPr lang="en-US" sz="1600" dirty="0">
                <a:solidFill>
                  <a:srgbClr val="000000"/>
                </a:solidFill>
              </a:endParaRPr>
            </a:p>
          </p:txBody>
        </p:sp>
      </p:grpSp>
      <p:sp>
        <p:nvSpPr>
          <p:cNvPr id="16" name="Rectangle 14"/>
          <p:cNvSpPr>
            <a:spLocks noChangeArrowheads="1"/>
          </p:cNvSpPr>
          <p:nvPr userDrawn="1"/>
        </p:nvSpPr>
        <p:spPr bwMode="black">
          <a:xfrm>
            <a:off x="440597" y="5986577"/>
            <a:ext cx="8262807" cy="77748"/>
          </a:xfrm>
          <a:prstGeom prst="rect">
            <a:avLst/>
          </a:prstGeom>
          <a:solidFill>
            <a:srgbClr val="007AB0"/>
          </a:solidFill>
          <a:ln>
            <a:noFill/>
          </a:ln>
          <a:effectLst/>
          <a:extLst>
            <a:ext uri="{91240B29-F687-4F45-9708-019B960494DF}">
              <a14:hiddenLine xmlns:a14="http://schemas.microsoft.com/office/drawing/2010/main" w="9525">
                <a:solidFill>
                  <a:srgbClr val="5F5F5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6" tIns="46623" rIns="93246" bIns="46623" anchor="ctr"/>
          <a:lstStyle/>
          <a:p>
            <a:pPr algn="ctr" eaLnBrk="0" fontAlgn="base" hangingPunct="0">
              <a:spcBef>
                <a:spcPct val="0"/>
              </a:spcBef>
              <a:spcAft>
                <a:spcPct val="0"/>
              </a:spcAft>
            </a:pPr>
            <a:endParaRPr lang="en-US" sz="2400" dirty="0">
              <a:solidFill>
                <a:srgbClr val="0D5C75"/>
              </a:solidFill>
            </a:endParaRPr>
          </a:p>
        </p:txBody>
      </p:sp>
      <p:pic>
        <p:nvPicPr>
          <p:cNvPr id="17" name="Picture 15" descr="PGE-72733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6628" y="6338062"/>
            <a:ext cx="1444898" cy="38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king Draft Text"/>
          <p:cNvSpPr txBox="1">
            <a:spLocks noChangeArrowheads="1"/>
          </p:cNvSpPr>
          <p:nvPr/>
        </p:nvSpPr>
        <p:spPr bwMode="gray">
          <a:xfrm>
            <a:off x="781054" y="274890"/>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dirty="0" smtClean="0">
                <a:solidFill>
                  <a:srgbClr val="000000"/>
                </a:solidFill>
                <a:latin typeface="Arial"/>
              </a:rPr>
              <a:t>WORKING DRAFT</a:t>
            </a:r>
          </a:p>
        </p:txBody>
      </p:sp>
      <p:sp>
        <p:nvSpPr>
          <p:cNvPr id="5" name="doc id" hidden="1"/>
          <p:cNvSpPr txBox="1">
            <a:spLocks noChangeArrowheads="1"/>
          </p:cNvSpPr>
          <p:nvPr/>
        </p:nvSpPr>
        <p:spPr bwMode="gray">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800" dirty="0" smtClean="0">
                <a:solidFill>
                  <a:srgbClr val="000000"/>
                </a:solidFill>
                <a:latin typeface="Arial"/>
              </a:rPr>
              <a:t>Doc ID</a:t>
            </a:r>
          </a:p>
        </p:txBody>
      </p:sp>
      <p:sp>
        <p:nvSpPr>
          <p:cNvPr id="6" name="Working Draft"/>
          <p:cNvSpPr txBox="1">
            <a:spLocks noChangeArrowheads="1"/>
          </p:cNvSpPr>
          <p:nvPr/>
        </p:nvSpPr>
        <p:spPr bwMode="gray">
          <a:xfrm>
            <a:off x="781055" y="433625"/>
            <a:ext cx="297689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dirty="0" smtClean="0">
                <a:solidFill>
                  <a:srgbClr val="000000"/>
                </a:solidFill>
                <a:latin typeface="Arial"/>
              </a:rPr>
              <a:t>Last Modified 7/15/2013 12:54 PM Pacific Standard Time</a:t>
            </a:r>
          </a:p>
        </p:txBody>
      </p:sp>
      <p:sp>
        <p:nvSpPr>
          <p:cNvPr id="7" name="Printed"/>
          <p:cNvSpPr txBox="1">
            <a:spLocks noChangeArrowheads="1"/>
          </p:cNvSpPr>
          <p:nvPr/>
        </p:nvSpPr>
        <p:spPr bwMode="gray">
          <a:xfrm>
            <a:off x="781055" y="593980"/>
            <a:ext cx="2649768"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dirty="0" smtClean="0">
                <a:solidFill>
                  <a:srgbClr val="000000"/>
                </a:solidFill>
                <a:latin typeface="Arial"/>
              </a:rPr>
              <a:t>Printed 7/15/2013 12:21 PM Pacific Standard Time</a:t>
            </a:r>
          </a:p>
        </p:txBody>
      </p:sp>
      <p:grpSp>
        <p:nvGrpSpPr>
          <p:cNvPr id="8" name="McK Title Elements"/>
          <p:cNvGrpSpPr>
            <a:grpSpLocks/>
          </p:cNvGrpSpPr>
          <p:nvPr/>
        </p:nvGrpSpPr>
        <p:grpSpPr bwMode="gray">
          <a:xfrm>
            <a:off x="781054" y="5030933"/>
            <a:ext cx="5036085" cy="494023"/>
            <a:chOff x="1663" y="3106"/>
            <a:chExt cx="3109" cy="305"/>
          </a:xfrm>
        </p:grpSpPr>
        <p:sp>
          <p:nvSpPr>
            <p:cNvPr id="9" name="McK Document type" hidden="1"/>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hidden="1"/>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pic>
        <p:nvPicPr>
          <p:cNvPr id="18" name="TitleBottomBarBW" hidden="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bwMode="gray">
          <a:xfrm>
            <a:off x="781054" y="1851922"/>
            <a:ext cx="7519009" cy="507831"/>
          </a:xfrm>
          <a:prstGeom prst="rect">
            <a:avLst/>
          </a:prstGeom>
        </p:spPr>
        <p:txBody>
          <a:bodyPr wrap="square">
            <a:spAutoFit/>
          </a:bodyPr>
          <a:lstStyle>
            <a:lvl1pPr>
              <a:defRPr sz="3300" b="1"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bwMode="gray">
          <a:xfrm>
            <a:off x="781054" y="3585433"/>
            <a:ext cx="7519009" cy="219820"/>
          </a:xfrm>
        </p:spPr>
        <p:txBody>
          <a:bodyPr wrap="square">
            <a:spAutoFit/>
          </a:bodyPr>
          <a:lstStyle>
            <a:lvl1pPr>
              <a:defRPr sz="1400" baseline="0">
                <a:latin typeface="+mj-lt"/>
                <a:ea typeface="+mj-ea"/>
              </a:defRPr>
            </a:lvl1pPr>
          </a:lstStyle>
          <a:p>
            <a:pPr lvl="0"/>
            <a:r>
              <a:rPr lang="en-US" noProof="0" smtClean="0"/>
              <a:t>Click to edit Master subtitle style</a:t>
            </a:r>
          </a:p>
        </p:txBody>
      </p:sp>
      <p:sp>
        <p:nvSpPr>
          <p:cNvPr id="20" name="Rectangle 59"/>
          <p:cNvSpPr>
            <a:spLocks noChangeArrowheads="1"/>
          </p:cNvSpPr>
          <p:nvPr userDrawn="1"/>
        </p:nvSpPr>
        <p:spPr bwMode="auto">
          <a:xfrm>
            <a:off x="1951853" y="6370889"/>
            <a:ext cx="67515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fontAlgn="base">
              <a:spcBef>
                <a:spcPct val="0"/>
              </a:spcBef>
              <a:spcAft>
                <a:spcPct val="0"/>
              </a:spcAft>
            </a:pPr>
            <a:r>
              <a:rPr lang="en-US" sz="1000" b="1" i="1" dirty="0" smtClean="0">
                <a:solidFill>
                  <a:srgbClr val="000000"/>
                </a:solidFill>
              </a:rPr>
              <a:t>All recommendations and options in this document have not been reviewed by management and legal teams; recommendations are not final</a:t>
            </a:r>
          </a:p>
        </p:txBody>
      </p:sp>
    </p:spTree>
    <p:extLst>
      <p:ext uri="{BB962C8B-B14F-4D97-AF65-F5344CB8AC3E}">
        <p14:creationId xmlns:p14="http://schemas.microsoft.com/office/powerpoint/2010/main" val="17043299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2"/>
          <p:cNvSpPr>
            <a:spLocks noGrp="1" noChangeArrowheads="1"/>
          </p:cNvSpPr>
          <p:nvPr>
            <p:ph type="title"/>
          </p:nvPr>
        </p:nvSpPr>
        <p:spPr bwMode="gray">
          <a:xfrm>
            <a:off x="121488" y="522147"/>
            <a:ext cx="8850808"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4" name="Rectangle 59"/>
          <p:cNvSpPr>
            <a:spLocks noChangeArrowheads="1"/>
          </p:cNvSpPr>
          <p:nvPr userDrawn="1"/>
        </p:nvSpPr>
        <p:spPr bwMode="auto">
          <a:xfrm>
            <a:off x="46419" y="6676442"/>
            <a:ext cx="7021003"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fontAlgn="base">
              <a:spcBef>
                <a:spcPct val="0"/>
              </a:spcBef>
              <a:spcAft>
                <a:spcPct val="0"/>
              </a:spcAft>
            </a:pPr>
            <a:r>
              <a:rPr lang="en-US" sz="800" b="1" i="1" dirty="0" smtClean="0">
                <a:solidFill>
                  <a:srgbClr val="000000"/>
                </a:solidFill>
              </a:rPr>
              <a:t>All recommendations and options in this document have not been reviewed by management and legal teams; recommendations are not final</a:t>
            </a:r>
          </a:p>
        </p:txBody>
      </p:sp>
    </p:spTree>
    <p:extLst>
      <p:ext uri="{BB962C8B-B14F-4D97-AF65-F5344CB8AC3E}">
        <p14:creationId xmlns:p14="http://schemas.microsoft.com/office/powerpoint/2010/main" val="29173904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121488" y="522147"/>
            <a:ext cx="8850808"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6" name="Rectangle 59"/>
          <p:cNvSpPr>
            <a:spLocks noChangeArrowheads="1"/>
          </p:cNvSpPr>
          <p:nvPr userDrawn="1"/>
        </p:nvSpPr>
        <p:spPr bwMode="auto">
          <a:xfrm>
            <a:off x="46419" y="6676442"/>
            <a:ext cx="7021003"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fontAlgn="base">
              <a:spcBef>
                <a:spcPct val="0"/>
              </a:spcBef>
              <a:spcAft>
                <a:spcPct val="0"/>
              </a:spcAft>
            </a:pPr>
            <a:r>
              <a:rPr lang="en-US" sz="800" b="1" i="1" dirty="0" smtClean="0">
                <a:solidFill>
                  <a:srgbClr val="000000"/>
                </a:solidFill>
              </a:rPr>
              <a:t>All recommendations and options in this document have not been reviewed by management and legal teams; recommendations are not final</a:t>
            </a:r>
          </a:p>
        </p:txBody>
      </p:sp>
    </p:spTree>
    <p:extLst>
      <p:ext uri="{BB962C8B-B14F-4D97-AF65-F5344CB8AC3E}">
        <p14:creationId xmlns:p14="http://schemas.microsoft.com/office/powerpoint/2010/main" val="23569586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7829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white">
          <a:xfrm>
            <a:off x="6865938"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pitchFamily="34"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pitchFamily="34" charset="0"/>
                <a:ea typeface="Arial Unicode MS" pitchFamily="34" charset="-128"/>
                <a:cs typeface="Arial Unicode MS" pitchFamily="34" charset="-128"/>
              </a:defRPr>
            </a:lvl2pPr>
            <a:lvl3pPr eaLnBrk="0" hangingPunct="0">
              <a:spcBef>
                <a:spcPct val="50000"/>
              </a:spcBef>
              <a:defRPr>
                <a:solidFill>
                  <a:schemeClr val="tx1"/>
                </a:solidFill>
                <a:latin typeface="Arial" pitchFamily="34"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pitchFamily="34"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pitchFamily="34"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9pPr>
          </a:lstStyle>
          <a:p>
            <a:pPr algn="r" eaLnBrk="1" fontAlgn="base" hangingPunct="1">
              <a:lnSpc>
                <a:spcPct val="90000"/>
              </a:lnSpc>
              <a:spcBef>
                <a:spcPct val="0"/>
              </a:spcBef>
              <a:spcAft>
                <a:spcPct val="0"/>
              </a:spcAft>
              <a:defRPr/>
            </a:pPr>
            <a:fld id="{0E55BDAA-35AC-4E37-9B45-18516FA520FB}" type="slidenum">
              <a:rPr lang="en-US" sz="900" b="1" smtClean="0">
                <a:solidFill>
                  <a:srgbClr val="FFFFFF"/>
                </a:solidFill>
              </a:rPr>
              <a:pPr algn="r" eaLnBrk="1" fontAlgn="base" hangingPunct="1">
                <a:lnSpc>
                  <a:spcPct val="90000"/>
                </a:lnSpc>
                <a:spcBef>
                  <a:spcPct val="0"/>
                </a:spcBef>
                <a:spcAft>
                  <a:spcPct val="0"/>
                </a:spcAft>
                <a:defRPr/>
              </a:pPr>
              <a:t>‹#›</a:t>
            </a:fld>
            <a:endParaRPr lang="en-US" sz="900" b="1" dirty="0" smtClean="0">
              <a:solidFill>
                <a:srgbClr val="FFFFFF"/>
              </a:solidFill>
            </a:endParaRPr>
          </a:p>
        </p:txBody>
      </p:sp>
      <p:sp>
        <p:nvSpPr>
          <p:cNvPr id="63490" name="Rectangle 2"/>
          <p:cNvSpPr>
            <a:spLocks noGrp="1" noChangeArrowheads="1"/>
          </p:cNvSpPr>
          <p:nvPr>
            <p:ph type="ctrTitle"/>
          </p:nvPr>
        </p:nvSpPr>
        <p:spPr bwMode="white">
          <a:xfrm>
            <a:off x="1518789" y="2440308"/>
            <a:ext cx="7239000" cy="609398"/>
          </a:xfrm>
        </p:spPr>
        <p:txBody>
          <a:bodyPr/>
          <a:lstStyle>
            <a:lvl1pPr>
              <a:lnSpc>
                <a:spcPct val="90000"/>
              </a:lnSpc>
              <a:spcBef>
                <a:spcPts val="600"/>
              </a:spcBef>
              <a:spcAft>
                <a:spcPts val="300"/>
              </a:spcAft>
              <a:defRPr sz="4400" kern="1200" baseline="0">
                <a:solidFill>
                  <a:schemeClr val="bg1"/>
                </a:solidFill>
              </a:defRPr>
            </a:lvl1pPr>
          </a:lstStyle>
          <a:p>
            <a:pPr lvl="0"/>
            <a:r>
              <a:rPr lang="en-US" noProof="0" dirty="0" smtClean="0"/>
              <a:t>Click to edit Master title</a:t>
            </a:r>
          </a:p>
        </p:txBody>
      </p:sp>
      <p:sp>
        <p:nvSpPr>
          <p:cNvPr id="63491" name="Rectangle 3"/>
          <p:cNvSpPr>
            <a:spLocks noGrp="1" noChangeArrowheads="1"/>
          </p:cNvSpPr>
          <p:nvPr>
            <p:ph type="subTitle" idx="1"/>
          </p:nvPr>
        </p:nvSpPr>
        <p:spPr bwMode="white">
          <a:xfrm>
            <a:off x="1533322" y="3269449"/>
            <a:ext cx="7239000" cy="387798"/>
          </a:xfrm>
        </p:spPr>
        <p:txBody>
          <a:bodyPr/>
          <a:lstStyle>
            <a:lvl1pPr>
              <a:lnSpc>
                <a:spcPct val="90000"/>
              </a:lnSpc>
              <a:spcBef>
                <a:spcPts val="600"/>
              </a:spcBef>
              <a:spcAft>
                <a:spcPts val="300"/>
              </a:spcAft>
              <a:defRPr sz="2800" kern="1200" baseline="0">
                <a:solidFill>
                  <a:schemeClr val="tx2"/>
                </a:solidFill>
              </a:defRPr>
            </a:lvl1pPr>
          </a:lstStyle>
          <a:p>
            <a:pPr lvl="0"/>
            <a:r>
              <a:rPr lang="en-US" noProof="0" dirty="0" smtClean="0"/>
              <a:t>Click to edit Master subtitle style</a:t>
            </a:r>
          </a:p>
        </p:txBody>
      </p:sp>
      <p:sp>
        <p:nvSpPr>
          <p:cNvPr id="3" name="Text Placeholder 2"/>
          <p:cNvSpPr>
            <a:spLocks noGrp="1"/>
          </p:cNvSpPr>
          <p:nvPr>
            <p:ph type="body" sz="quarter" idx="10"/>
          </p:nvPr>
        </p:nvSpPr>
        <p:spPr>
          <a:xfrm>
            <a:off x="4054475" y="6212795"/>
            <a:ext cx="4679465" cy="333148"/>
          </a:xfrm>
        </p:spPr>
        <p:txBody>
          <a:bodyPr/>
          <a:lstStyle>
            <a:lvl1pPr algn="r">
              <a:defRPr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830772926"/>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9140825" cy="0"/>
          </a:xfrm>
          <a:prstGeom prst="line">
            <a:avLst/>
          </a:prstGeom>
          <a:noFill/>
          <a:ln w="25400">
            <a:solidFill>
              <a:srgbClr val="FAA5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buFont typeface="Wingdings" charset="0"/>
              <a:buNone/>
              <a:defRPr/>
            </a:pPr>
            <a:endParaRPr lang="en-US" sz="1200" dirty="0">
              <a:solidFill>
                <a:srgbClr val="000000"/>
              </a:solidFill>
            </a:endParaRPr>
          </a:p>
        </p:txBody>
      </p:sp>
      <p:pic>
        <p:nvPicPr>
          <p:cNvPr id="5" name="Picture 3" descr="P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981200"/>
            <a:ext cx="11493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userDrawn="1"/>
        </p:nvSpPr>
        <p:spPr bwMode="auto">
          <a:xfrm>
            <a:off x="1860550" y="3771900"/>
            <a:ext cx="7054850" cy="1130300"/>
          </a:xfrm>
          <a:prstGeom prst="rect">
            <a:avLst/>
          </a:prstGeom>
          <a:noFill/>
          <a:ln>
            <a:noFill/>
          </a:ln>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pPr eaLnBrk="0" fontAlgn="base" hangingPunct="0">
              <a:spcBef>
                <a:spcPct val="0"/>
              </a:spcBef>
              <a:spcAft>
                <a:spcPct val="0"/>
              </a:spcAft>
            </a:pP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endParaRPr lang="en-US" sz="2400" dirty="0" smtClean="0">
              <a:solidFill>
                <a:srgbClr val="000000"/>
              </a:solidFill>
            </a:endParaRPr>
          </a:p>
        </p:txBody>
      </p:sp>
      <p:sp>
        <p:nvSpPr>
          <p:cNvPr id="7" name="Rectangle 8"/>
          <p:cNvSpPr>
            <a:spLocks noChangeArrowheads="1"/>
          </p:cNvSpPr>
          <p:nvPr userDrawn="1"/>
        </p:nvSpPr>
        <p:spPr bwMode="invGray">
          <a:xfrm>
            <a:off x="2592388" y="6513513"/>
            <a:ext cx="1084262" cy="177800"/>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000" b="1" dirty="0">
              <a:solidFill>
                <a:srgbClr val="000000"/>
              </a:solidFill>
            </a:endParaRPr>
          </a:p>
        </p:txBody>
      </p:sp>
      <p:sp>
        <p:nvSpPr>
          <p:cNvPr id="27653" name="Rectangle 5"/>
          <p:cNvSpPr>
            <a:spLocks noGrp="1" noChangeArrowheads="1"/>
          </p:cNvSpPr>
          <p:nvPr>
            <p:ph type="ctrTitle" sz="quarter"/>
          </p:nvPr>
        </p:nvSpPr>
        <p:spPr>
          <a:xfrm>
            <a:off x="1789113" y="1987550"/>
            <a:ext cx="6669087" cy="1470025"/>
          </a:xfrm>
        </p:spPr>
        <p:txBody>
          <a:bodyPr lIns="91440" tIns="45720" rIns="91440" bIns="45720" anchor="ctr"/>
          <a:lstStyle>
            <a:lvl1pPr algn="r">
              <a:defRPr sz="3600">
                <a:solidFill>
                  <a:schemeClr val="tx1"/>
                </a:solidFill>
              </a:defRPr>
            </a:lvl1pPr>
          </a:lstStyle>
          <a:p>
            <a:pPr lvl="0"/>
            <a:r>
              <a:rPr lang="en-US" noProof="0" smtClean="0"/>
              <a:t>Click to edit Master title style</a:t>
            </a:r>
          </a:p>
        </p:txBody>
      </p:sp>
      <p:sp>
        <p:nvSpPr>
          <p:cNvPr id="27654" name="Rectangle 6"/>
          <p:cNvSpPr>
            <a:spLocks noGrp="1" noChangeArrowheads="1"/>
          </p:cNvSpPr>
          <p:nvPr>
            <p:ph type="subTitle" sz="quarter" idx="1"/>
          </p:nvPr>
        </p:nvSpPr>
        <p:spPr>
          <a:xfrm>
            <a:off x="2054225" y="3886200"/>
            <a:ext cx="64008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lstStyle>
            <a:lvl1pPr marL="58738" indent="0" algn="r">
              <a:buFontTx/>
              <a:buNone/>
              <a:defRPr sz="2800" b="1">
                <a:solidFill>
                  <a:srgbClr val="0087A2"/>
                </a:solidFill>
              </a:defRPr>
            </a:lvl1pPr>
          </a:lstStyle>
          <a:p>
            <a:pPr lvl="0"/>
            <a:r>
              <a:rPr lang="en-US" noProof="0" smtClean="0"/>
              <a:t>Click to edit Master subtitle style</a:t>
            </a:r>
          </a:p>
        </p:txBody>
      </p:sp>
      <p:sp>
        <p:nvSpPr>
          <p:cNvPr id="8"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3325901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urse Map">
    <p:spTree>
      <p:nvGrpSpPr>
        <p:cNvPr id="1" name=""/>
        <p:cNvGrpSpPr/>
        <p:nvPr/>
      </p:nvGrpSpPr>
      <p:grpSpPr>
        <a:xfrm>
          <a:off x="0" y="0"/>
          <a:ext cx="0" cy="0"/>
          <a:chOff x="0" y="0"/>
          <a:chExt cx="0" cy="0"/>
        </a:xfrm>
      </p:grpSpPr>
      <p:pic>
        <p:nvPicPr>
          <p:cNvPr id="7" name="Picture 3" descr="PGE_PPT_BG2048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flipH="1">
            <a:off x="1527175" y="2667000"/>
            <a:ext cx="0" cy="2581275"/>
          </a:xfrm>
          <a:prstGeom prst="line">
            <a:avLst/>
          </a:prstGeom>
          <a:noFill/>
          <a:ln w="254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dirty="0" smtClean="0">
              <a:solidFill>
                <a:srgbClr val="0082AA"/>
              </a:solidFill>
            </a:endParaRPr>
          </a:p>
        </p:txBody>
      </p:sp>
      <p:pic>
        <p:nvPicPr>
          <p:cNvPr id="9" name="Picture 9">
            <a:hlinkClick r:id="" action="ppaction://noaction"/>
          </p:cNvPr>
          <p:cNvPicPr>
            <a:picLocks noChangeAspect="1" noChangeArrowheads="1"/>
          </p:cNvPicPr>
          <p:nvPr userDrawn="1"/>
        </p:nvPicPr>
        <p:blipFill>
          <a:blip r:embed="rId3">
            <a:grayscl/>
            <a:extLst>
              <a:ext uri="{28A0092B-C50C-407E-A947-70E740481C1C}">
                <a14:useLocalDpi xmlns:a14="http://schemas.microsoft.com/office/drawing/2010/main" val="0"/>
              </a:ext>
            </a:extLst>
          </a:blip>
          <a:srcRect/>
          <a:stretch>
            <a:fillRect/>
          </a:stretch>
        </p:blipFill>
        <p:spPr bwMode="auto">
          <a:xfrm>
            <a:off x="1676400" y="324008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1401763" y="1098550"/>
            <a:ext cx="70437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fontAlgn="base">
              <a:lnSpc>
                <a:spcPct val="85000"/>
              </a:lnSpc>
              <a:spcBef>
                <a:spcPct val="0"/>
              </a:spcBef>
              <a:spcAft>
                <a:spcPct val="0"/>
              </a:spcAft>
              <a:defRPr/>
            </a:pPr>
            <a:r>
              <a:rPr lang="en-US" altLang="en-US" sz="4400" b="1" dirty="0" smtClean="0">
                <a:solidFill>
                  <a:srgbClr val="FFA100"/>
                </a:solidFill>
              </a:rPr>
              <a:t>Course Map</a:t>
            </a:r>
          </a:p>
        </p:txBody>
      </p:sp>
      <p:pic>
        <p:nvPicPr>
          <p:cNvPr id="11" name="Picture 14"/>
          <p:cNvPicPr>
            <a:picLocks noChangeAspect="1" noChangeArrowheads="1"/>
          </p:cNvPicPr>
          <p:nvPr userDrawn="1"/>
        </p:nvPicPr>
        <p:blipFill>
          <a:blip r:embed="rId3">
            <a:grayscl/>
            <a:extLst>
              <a:ext uri="{28A0092B-C50C-407E-A947-70E740481C1C}">
                <a14:useLocalDpi xmlns:a14="http://schemas.microsoft.com/office/drawing/2010/main" val="0"/>
              </a:ext>
            </a:extLst>
          </a:blip>
          <a:srcRect/>
          <a:stretch>
            <a:fillRect/>
          </a:stretch>
        </p:blipFill>
        <p:spPr bwMode="auto">
          <a:xfrm>
            <a:off x="1674813" y="3810000"/>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preferRelativeResize="0">
            <a:picLocks noChangeAspect="1" noChangeArrowheads="1"/>
          </p:cNvPicPr>
          <p:nvPr userDrawn="1"/>
        </p:nvPicPr>
        <p:blipFill>
          <a:blip r:embed="rId3">
            <a:grayscl/>
            <a:extLst>
              <a:ext uri="{28A0092B-C50C-407E-A947-70E740481C1C}">
                <a14:useLocalDpi xmlns:a14="http://schemas.microsoft.com/office/drawing/2010/main" val="0"/>
              </a:ext>
            </a:extLst>
          </a:blip>
          <a:srcRect/>
          <a:stretch>
            <a:fillRect/>
          </a:stretch>
        </p:blipFill>
        <p:spPr bwMode="auto">
          <a:xfrm>
            <a:off x="1674813" y="4343400"/>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userDrawn="1"/>
        </p:nvPicPr>
        <p:blipFill>
          <a:blip r:embed="rId3">
            <a:grayscl/>
            <a:extLst>
              <a:ext uri="{28A0092B-C50C-407E-A947-70E740481C1C}">
                <a14:useLocalDpi xmlns:a14="http://schemas.microsoft.com/office/drawing/2010/main" val="0"/>
              </a:ext>
            </a:extLst>
          </a:blip>
          <a:srcRect/>
          <a:stretch>
            <a:fillRect/>
          </a:stretch>
        </p:blipFill>
        <p:spPr bwMode="auto">
          <a:xfrm>
            <a:off x="1674813" y="4876800"/>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userDrawn="1"/>
        </p:nvSpPr>
        <p:spPr bwMode="auto">
          <a:xfrm>
            <a:off x="6564313" y="288925"/>
            <a:ext cx="23780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r" eaLnBrk="1" fontAlgn="base" hangingPunct="1">
              <a:spcBef>
                <a:spcPct val="0"/>
              </a:spcBef>
              <a:spcAft>
                <a:spcPct val="0"/>
              </a:spcAft>
              <a:defRPr/>
            </a:pPr>
            <a:fld id="{04628DDD-1EEC-4159-8A8B-5F1037CDDAE7}" type="slidenum">
              <a:rPr lang="en-US" altLang="en-US" sz="900" b="1" smtClean="0">
                <a:solidFill>
                  <a:srgbClr val="FFFFFF"/>
                </a:solidFill>
              </a:rPr>
              <a:pPr algn="r" eaLnBrk="1" fontAlgn="base" hangingPunct="1">
                <a:spcBef>
                  <a:spcPct val="0"/>
                </a:spcBef>
                <a:spcAft>
                  <a:spcPct val="0"/>
                </a:spcAft>
                <a:defRPr/>
              </a:pPr>
              <a:t>‹#›</a:t>
            </a:fld>
            <a:endParaRPr lang="en-US" altLang="en-US" dirty="0" smtClean="0">
              <a:solidFill>
                <a:srgbClr val="0082AA"/>
              </a:solidFill>
            </a:endParaRPr>
          </a:p>
        </p:txBody>
      </p:sp>
      <p:pic>
        <p:nvPicPr>
          <p:cNvPr id="15" name="Picture 9">
            <a:hlinkClick r:id="" action="ppaction://noaction"/>
          </p:cNvPr>
          <p:cNvPicPr>
            <a:picLocks noChangeAspect="1" noChangeArrowheads="1"/>
          </p:cNvPicPr>
          <p:nvPr userDrawn="1"/>
        </p:nvPicPr>
        <p:blipFill>
          <a:blip r:embed="rId3">
            <a:grayscl/>
            <a:extLst>
              <a:ext uri="{28A0092B-C50C-407E-A947-70E740481C1C}">
                <a14:useLocalDpi xmlns:a14="http://schemas.microsoft.com/office/drawing/2010/main" val="0"/>
              </a:ext>
            </a:extLst>
          </a:blip>
          <a:srcRect/>
          <a:stretch>
            <a:fillRect/>
          </a:stretch>
        </p:blipFill>
        <p:spPr bwMode="auto">
          <a:xfrm>
            <a:off x="1674813" y="272573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2194560" y="2791428"/>
            <a:ext cx="1865312" cy="276999"/>
          </a:xfrm>
        </p:spPr>
        <p:txBody>
          <a:bodyPr/>
          <a:lstStyle>
            <a:lvl1pPr>
              <a:defRPr sz="2000" baseline="0">
                <a:solidFill>
                  <a:schemeClr val="bg1"/>
                </a:solidFill>
              </a:defRPr>
            </a:lvl1pPr>
            <a:lvl5pPr>
              <a:defRPr/>
            </a:lvl5pPr>
          </a:lstStyle>
          <a:p>
            <a:pPr lvl="0"/>
            <a:r>
              <a:rPr lang="en-US" smtClean="0"/>
              <a:t>Click to edit Master text styles</a:t>
            </a:r>
          </a:p>
        </p:txBody>
      </p:sp>
      <p:sp>
        <p:nvSpPr>
          <p:cNvPr id="24" name="Text Placeholder 19"/>
          <p:cNvSpPr>
            <a:spLocks noGrp="1"/>
          </p:cNvSpPr>
          <p:nvPr>
            <p:ph type="body" sz="quarter" idx="11"/>
          </p:nvPr>
        </p:nvSpPr>
        <p:spPr>
          <a:xfrm>
            <a:off x="2196423" y="3292164"/>
            <a:ext cx="1865312" cy="276999"/>
          </a:xfrm>
        </p:spPr>
        <p:txBody>
          <a:bodyPr/>
          <a:lstStyle>
            <a:lvl1pPr>
              <a:defRPr sz="2000">
                <a:solidFill>
                  <a:schemeClr val="bg1"/>
                </a:solidFill>
              </a:defRPr>
            </a:lvl1pPr>
            <a:lvl5pPr>
              <a:defRPr/>
            </a:lvl5pPr>
          </a:lstStyle>
          <a:p>
            <a:pPr lvl="0"/>
            <a:r>
              <a:rPr lang="en-US" smtClean="0"/>
              <a:t>Click to edit Master text styles</a:t>
            </a:r>
          </a:p>
        </p:txBody>
      </p:sp>
      <p:sp>
        <p:nvSpPr>
          <p:cNvPr id="25" name="Text Placeholder 19"/>
          <p:cNvSpPr>
            <a:spLocks noGrp="1"/>
          </p:cNvSpPr>
          <p:nvPr>
            <p:ph type="body" sz="quarter" idx="12"/>
          </p:nvPr>
        </p:nvSpPr>
        <p:spPr>
          <a:xfrm>
            <a:off x="2196423" y="3843696"/>
            <a:ext cx="1865312" cy="276999"/>
          </a:xfrm>
        </p:spPr>
        <p:txBody>
          <a:bodyPr/>
          <a:lstStyle>
            <a:lvl1pPr>
              <a:defRPr sz="2000">
                <a:solidFill>
                  <a:schemeClr val="bg1"/>
                </a:solidFill>
              </a:defRPr>
            </a:lvl1pPr>
            <a:lvl5pPr>
              <a:defRPr/>
            </a:lvl5pPr>
          </a:lstStyle>
          <a:p>
            <a:pPr lvl="0"/>
            <a:r>
              <a:rPr lang="en-US" smtClean="0"/>
              <a:t>Click to edit Master text styles</a:t>
            </a:r>
          </a:p>
        </p:txBody>
      </p:sp>
      <p:sp>
        <p:nvSpPr>
          <p:cNvPr id="26" name="Text Placeholder 19"/>
          <p:cNvSpPr>
            <a:spLocks noGrp="1"/>
          </p:cNvSpPr>
          <p:nvPr>
            <p:ph type="body" sz="quarter" idx="13"/>
          </p:nvPr>
        </p:nvSpPr>
        <p:spPr>
          <a:xfrm>
            <a:off x="2194560" y="4380714"/>
            <a:ext cx="1865312" cy="276999"/>
          </a:xfrm>
        </p:spPr>
        <p:txBody>
          <a:bodyPr/>
          <a:lstStyle>
            <a:lvl1pPr>
              <a:defRPr sz="2000">
                <a:solidFill>
                  <a:schemeClr val="bg1"/>
                </a:solidFill>
              </a:defRPr>
            </a:lvl1pPr>
            <a:lvl5pPr>
              <a:defRPr/>
            </a:lvl5pPr>
          </a:lstStyle>
          <a:p>
            <a:pPr lvl="0"/>
            <a:r>
              <a:rPr lang="en-US" smtClean="0"/>
              <a:t>Click to edit Master text styles</a:t>
            </a:r>
          </a:p>
        </p:txBody>
      </p:sp>
      <p:sp>
        <p:nvSpPr>
          <p:cNvPr id="27" name="Text Placeholder 19"/>
          <p:cNvSpPr>
            <a:spLocks noGrp="1"/>
          </p:cNvSpPr>
          <p:nvPr>
            <p:ph type="body" sz="quarter" idx="14"/>
          </p:nvPr>
        </p:nvSpPr>
        <p:spPr>
          <a:xfrm>
            <a:off x="2196423" y="4907222"/>
            <a:ext cx="1865312" cy="276999"/>
          </a:xfrm>
        </p:spPr>
        <p:txBody>
          <a:bodyPr/>
          <a:lstStyle>
            <a:lvl1pPr>
              <a:defRPr sz="2000">
                <a:solidFill>
                  <a:schemeClr val="bg1"/>
                </a:solidFil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332530579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and Topics">
    <p:spTree>
      <p:nvGrpSpPr>
        <p:cNvPr id="1" name=""/>
        <p:cNvGrpSpPr/>
        <p:nvPr/>
      </p:nvGrpSpPr>
      <p:grpSpPr>
        <a:xfrm>
          <a:off x="0" y="0"/>
          <a:ext cx="0" cy="0"/>
          <a:chOff x="0" y="0"/>
          <a:chExt cx="0" cy="0"/>
        </a:xfrm>
      </p:grpSpPr>
      <p:pic>
        <p:nvPicPr>
          <p:cNvPr id="8" name="Picture 3" descr="PGE_PPT_BG2048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userDrawn="1"/>
        </p:nvSpPr>
        <p:spPr bwMode="auto">
          <a:xfrm>
            <a:off x="1541463" y="2509838"/>
            <a:ext cx="0" cy="1393825"/>
          </a:xfrm>
          <a:prstGeom prst="line">
            <a:avLst/>
          </a:prstGeom>
          <a:noFill/>
          <a:ln w="254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000" dirty="0" smtClean="0">
              <a:solidFill>
                <a:srgbClr val="0082AA"/>
              </a:solidFill>
            </a:endParaRPr>
          </a:p>
        </p:txBody>
      </p:sp>
      <p:sp>
        <p:nvSpPr>
          <p:cNvPr id="10" name="Rectangle 12"/>
          <p:cNvSpPr>
            <a:spLocks noChangeArrowheads="1"/>
          </p:cNvSpPr>
          <p:nvPr userDrawn="1"/>
        </p:nvSpPr>
        <p:spPr bwMode="auto">
          <a:xfrm>
            <a:off x="1401763" y="1098550"/>
            <a:ext cx="70437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fontAlgn="base">
              <a:lnSpc>
                <a:spcPct val="85000"/>
              </a:lnSpc>
              <a:spcBef>
                <a:spcPct val="0"/>
              </a:spcBef>
              <a:spcAft>
                <a:spcPct val="0"/>
              </a:spcAft>
              <a:defRPr/>
            </a:pPr>
            <a:r>
              <a:rPr lang="en-US" altLang="en-US" sz="4400" b="1" dirty="0" smtClean="0">
                <a:solidFill>
                  <a:srgbClr val="FFA100"/>
                </a:solidFill>
                <a:ea typeface="Arial Unicode MS" pitchFamily="34" charset="-128"/>
                <a:cs typeface="Arial Unicode MS" pitchFamily="34" charset="-128"/>
              </a:rPr>
              <a:t>Agenda</a:t>
            </a:r>
          </a:p>
        </p:txBody>
      </p:sp>
      <p:sp>
        <p:nvSpPr>
          <p:cNvPr id="11" name="Rectangle 10"/>
          <p:cNvSpPr>
            <a:spLocks noChangeArrowheads="1"/>
          </p:cNvSpPr>
          <p:nvPr userDrawn="1"/>
        </p:nvSpPr>
        <p:spPr bwMode="auto">
          <a:xfrm>
            <a:off x="8607425" y="301625"/>
            <a:ext cx="3254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eaLnBrk="1" fontAlgn="base" hangingPunct="1">
              <a:spcBef>
                <a:spcPct val="0"/>
              </a:spcBef>
              <a:spcAft>
                <a:spcPct val="0"/>
              </a:spcAft>
              <a:defRPr/>
            </a:pPr>
            <a:fld id="{CE9A0AAC-5B72-463A-8CF2-425E59B65114}" type="slidenum">
              <a:rPr lang="en-US" altLang="en-US" sz="900" b="1" smtClean="0">
                <a:solidFill>
                  <a:srgbClr val="FFFFFF"/>
                </a:solidFill>
              </a:rPr>
              <a:pPr eaLnBrk="1" fontAlgn="base" hangingPunct="1">
                <a:spcBef>
                  <a:spcPct val="0"/>
                </a:spcBef>
                <a:spcAft>
                  <a:spcPct val="0"/>
                </a:spcAft>
                <a:defRPr/>
              </a:pPr>
              <a:t>‹#›</a:t>
            </a:fld>
            <a:endParaRPr lang="en-US" altLang="en-US" dirty="0" smtClean="0">
              <a:solidFill>
                <a:srgbClr val="0082AA"/>
              </a:solidFill>
            </a:endParaRPr>
          </a:p>
        </p:txBody>
      </p:sp>
      <p:sp>
        <p:nvSpPr>
          <p:cNvPr id="3" name="Text Placeholder 2"/>
          <p:cNvSpPr>
            <a:spLocks noGrp="1"/>
          </p:cNvSpPr>
          <p:nvPr>
            <p:ph type="body" sz="quarter" idx="10"/>
          </p:nvPr>
        </p:nvSpPr>
        <p:spPr>
          <a:xfrm>
            <a:off x="1782763" y="2483642"/>
            <a:ext cx="6085330" cy="276999"/>
          </a:xfrm>
        </p:spPr>
        <p:txBody>
          <a:bodyPr/>
          <a:lstStyle>
            <a:lvl1pPr>
              <a:defRPr sz="2000" b="1" baseline="0">
                <a:solidFill>
                  <a:schemeClr val="bg1"/>
                </a:solidFill>
              </a:defRPr>
            </a:lvl1pPr>
          </a:lstStyle>
          <a:p>
            <a:pPr lvl="0"/>
            <a:r>
              <a:rPr lang="en-US" smtClean="0"/>
              <a:t>Click to edit Master text styles</a:t>
            </a:r>
          </a:p>
        </p:txBody>
      </p:sp>
      <p:sp>
        <p:nvSpPr>
          <p:cNvPr id="21" name="Text Placeholder 2"/>
          <p:cNvSpPr>
            <a:spLocks noGrp="1"/>
          </p:cNvSpPr>
          <p:nvPr>
            <p:ph type="body" sz="quarter" idx="11"/>
          </p:nvPr>
        </p:nvSpPr>
        <p:spPr>
          <a:xfrm>
            <a:off x="1783080" y="3025767"/>
            <a:ext cx="1845808" cy="276999"/>
          </a:xfrm>
        </p:spPr>
        <p:txBody>
          <a:bodyPr/>
          <a:lstStyle>
            <a:lvl1pPr>
              <a:defRPr sz="2000" b="1" baseline="0">
                <a:solidFill>
                  <a:schemeClr val="bg1"/>
                </a:solidFill>
              </a:defRPr>
            </a:lvl1pPr>
          </a:lstStyle>
          <a:p>
            <a:pPr lvl="0"/>
            <a:r>
              <a:rPr lang="en-US" smtClean="0"/>
              <a:t>Click to edit Master text styles</a:t>
            </a:r>
          </a:p>
        </p:txBody>
      </p:sp>
      <p:sp>
        <p:nvSpPr>
          <p:cNvPr id="22" name="Text Placeholder 2"/>
          <p:cNvSpPr>
            <a:spLocks noGrp="1"/>
          </p:cNvSpPr>
          <p:nvPr>
            <p:ph type="body" sz="quarter" idx="12"/>
          </p:nvPr>
        </p:nvSpPr>
        <p:spPr>
          <a:xfrm>
            <a:off x="1783080" y="3606327"/>
            <a:ext cx="1845808" cy="276999"/>
          </a:xfrm>
        </p:spPr>
        <p:txBody>
          <a:bodyPr/>
          <a:lstStyle>
            <a:lvl1pPr>
              <a:defRPr sz="2000" b="1" baseline="0">
                <a:solidFill>
                  <a:schemeClr val="bg1"/>
                </a:solidFill>
              </a:defRPr>
            </a:lvl1pPr>
          </a:lstStyle>
          <a:p>
            <a:pPr lvl="0"/>
            <a:r>
              <a:rPr lang="en-US" smtClean="0"/>
              <a:t>Click to edit Master text styles</a:t>
            </a:r>
          </a:p>
        </p:txBody>
      </p:sp>
      <p:sp>
        <p:nvSpPr>
          <p:cNvPr id="23" name="Text Placeholder 2"/>
          <p:cNvSpPr>
            <a:spLocks noGrp="1"/>
          </p:cNvSpPr>
          <p:nvPr>
            <p:ph type="body" sz="quarter" idx="13"/>
          </p:nvPr>
        </p:nvSpPr>
        <p:spPr>
          <a:xfrm>
            <a:off x="1783080" y="4214413"/>
            <a:ext cx="1845808" cy="276999"/>
          </a:xfrm>
        </p:spPr>
        <p:txBody>
          <a:bodyPr/>
          <a:lstStyle>
            <a:lvl1pPr>
              <a:defRPr sz="2000" b="1" baseline="0">
                <a:solidFill>
                  <a:schemeClr val="bg1"/>
                </a:solidFill>
              </a:defRPr>
            </a:lvl1pPr>
          </a:lstStyle>
          <a:p>
            <a:pPr lvl="0"/>
            <a:r>
              <a:rPr lang="en-US" smtClean="0"/>
              <a:t>Click to edit Master text styles</a:t>
            </a:r>
          </a:p>
        </p:txBody>
      </p:sp>
      <p:sp>
        <p:nvSpPr>
          <p:cNvPr id="27" name="Text Placeholder 2"/>
          <p:cNvSpPr>
            <a:spLocks noGrp="1"/>
          </p:cNvSpPr>
          <p:nvPr>
            <p:ph type="body" sz="quarter" idx="14"/>
          </p:nvPr>
        </p:nvSpPr>
        <p:spPr>
          <a:xfrm>
            <a:off x="1782769" y="4731165"/>
            <a:ext cx="1845808" cy="276999"/>
          </a:xfrm>
        </p:spPr>
        <p:txBody>
          <a:bodyPr/>
          <a:lstStyle>
            <a:lvl1pPr>
              <a:defRPr sz="2000" b="1" baseline="0">
                <a:solidFill>
                  <a:schemeClr val="bg1"/>
                </a:solidFill>
              </a:defRPr>
            </a:lvl1pPr>
          </a:lstStyle>
          <a:p>
            <a:pPr lvl="0"/>
            <a:r>
              <a:rPr lang="en-US" smtClean="0"/>
              <a:t>Click to edit Master text styles</a:t>
            </a:r>
          </a:p>
        </p:txBody>
      </p:sp>
      <p:sp>
        <p:nvSpPr>
          <p:cNvPr id="28" name="Text Placeholder 2"/>
          <p:cNvSpPr>
            <a:spLocks noGrp="1"/>
          </p:cNvSpPr>
          <p:nvPr>
            <p:ph type="body" sz="quarter" idx="15"/>
          </p:nvPr>
        </p:nvSpPr>
        <p:spPr>
          <a:xfrm>
            <a:off x="1783080" y="5297211"/>
            <a:ext cx="1845808" cy="276999"/>
          </a:xfrm>
        </p:spPr>
        <p:txBody>
          <a:bodyPr/>
          <a:lstStyle>
            <a:lvl1pPr>
              <a:defRPr sz="2000" b="1"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70749312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ic Slide">
    <p:spTree>
      <p:nvGrpSpPr>
        <p:cNvPr id="1" name=""/>
        <p:cNvGrpSpPr/>
        <p:nvPr/>
      </p:nvGrpSpPr>
      <p:grpSpPr>
        <a:xfrm>
          <a:off x="0" y="0"/>
          <a:ext cx="0" cy="0"/>
          <a:chOff x="0" y="0"/>
          <a:chExt cx="0" cy="0"/>
        </a:xfrm>
      </p:grpSpPr>
      <p:pic>
        <p:nvPicPr>
          <p:cNvPr id="4" name="Picture 5" descr="PGE_PPT_BG2048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8612188" y="312738"/>
            <a:ext cx="3254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eaLnBrk="1" fontAlgn="base" hangingPunct="1">
              <a:spcBef>
                <a:spcPct val="0"/>
              </a:spcBef>
              <a:spcAft>
                <a:spcPct val="0"/>
              </a:spcAft>
              <a:defRPr/>
            </a:pPr>
            <a:fld id="{FC3CD2DB-1849-43B4-97A3-33E651C714E6}" type="slidenum">
              <a:rPr lang="en-US" altLang="en-US" sz="900" b="1" smtClean="0">
                <a:solidFill>
                  <a:srgbClr val="FFFFFF"/>
                </a:solidFill>
              </a:rPr>
              <a:pPr eaLnBrk="1" fontAlgn="base" hangingPunct="1">
                <a:spcBef>
                  <a:spcPct val="0"/>
                </a:spcBef>
                <a:spcAft>
                  <a:spcPct val="0"/>
                </a:spcAft>
                <a:defRPr/>
              </a:pPr>
              <a:t>‹#›</a:t>
            </a:fld>
            <a:endParaRPr lang="en-US" altLang="en-US" dirty="0" smtClean="0">
              <a:solidFill>
                <a:srgbClr val="0082AA"/>
              </a:solidFill>
            </a:endParaRPr>
          </a:p>
        </p:txBody>
      </p:sp>
      <p:sp>
        <p:nvSpPr>
          <p:cNvPr id="3" name="Text Placeholder 2"/>
          <p:cNvSpPr>
            <a:spLocks noGrp="1"/>
          </p:cNvSpPr>
          <p:nvPr>
            <p:ph type="body" sz="quarter" idx="10"/>
          </p:nvPr>
        </p:nvSpPr>
        <p:spPr>
          <a:xfrm>
            <a:off x="1518443" y="2440783"/>
            <a:ext cx="1845808" cy="609398"/>
          </a:xfrm>
        </p:spPr>
        <p:txBody>
          <a:bodyPr/>
          <a:lstStyle>
            <a:lvl1pPr>
              <a:defRPr sz="4400" b="1" baseline="0">
                <a:solidFill>
                  <a:schemeClr val="bg1"/>
                </a:solidFill>
              </a:defRPr>
            </a:lvl1pPr>
          </a:lstStyle>
          <a:p>
            <a:pPr lvl="0"/>
            <a:r>
              <a:rPr lang="en-US" smtClean="0"/>
              <a:t>Click to edit Master text styles</a:t>
            </a:r>
          </a:p>
        </p:txBody>
      </p:sp>
      <p:sp>
        <p:nvSpPr>
          <p:cNvPr id="21" name="Text Placeholder 2"/>
          <p:cNvSpPr>
            <a:spLocks noGrp="1"/>
          </p:cNvSpPr>
          <p:nvPr>
            <p:ph type="body" sz="quarter" idx="11"/>
          </p:nvPr>
        </p:nvSpPr>
        <p:spPr>
          <a:xfrm>
            <a:off x="1532848" y="3269849"/>
            <a:ext cx="1845808" cy="387798"/>
          </a:xfrm>
        </p:spPr>
        <p:txBody>
          <a:bodyPr/>
          <a:lstStyle>
            <a:lvl1pPr>
              <a:defRPr sz="2800" b="1"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293262307"/>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TextBox 2"/>
          <p:cNvSpPr txBox="1"/>
          <p:nvPr userDrawn="1"/>
        </p:nvSpPr>
        <p:spPr>
          <a:xfrm>
            <a:off x="1120775" y="1514475"/>
            <a:ext cx="7272338" cy="3452813"/>
          </a:xfrm>
          <a:prstGeom prst="rect">
            <a:avLst/>
          </a:prstGeom>
          <a:noFill/>
        </p:spPr>
        <p:txBody>
          <a:bodyPr wrap="none">
            <a:spAutoFit/>
          </a:bodyPr>
          <a:lstStyle/>
          <a:p>
            <a:pPr fontAlgn="base">
              <a:lnSpc>
                <a:spcPct val="90000"/>
              </a:lnSpc>
              <a:spcBef>
                <a:spcPts val="600"/>
              </a:spcBef>
              <a:spcAft>
                <a:spcPts val="300"/>
              </a:spcAft>
              <a:defRPr/>
            </a:pPr>
            <a:r>
              <a:rPr lang="en-US" sz="2400" b="1" dirty="0">
                <a:solidFill>
                  <a:srgbClr val="0082AA"/>
                </a:solidFill>
              </a:rPr>
              <a:t>After completing this course, you will be able to:</a:t>
            </a:r>
          </a:p>
          <a:p>
            <a:pPr fontAlgn="base">
              <a:lnSpc>
                <a:spcPct val="90000"/>
              </a:lnSpc>
              <a:spcBef>
                <a:spcPts val="600"/>
              </a:spcBef>
              <a:spcAft>
                <a:spcPts val="300"/>
              </a:spcAft>
              <a:defRPr/>
            </a:pPr>
            <a:endParaRPr lang="en-US" sz="1200" b="1" dirty="0">
              <a:solidFill>
                <a:srgbClr val="0082AA"/>
              </a:solidFill>
            </a:endParaRP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1</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2</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3</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4</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5</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6</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7</a:t>
            </a:r>
          </a:p>
        </p:txBody>
      </p:sp>
      <p:sp>
        <p:nvSpPr>
          <p:cNvPr id="2" name="Title 1"/>
          <p:cNvSpPr>
            <a:spLocks noGrp="1"/>
          </p:cNvSpPr>
          <p:nvPr>
            <p:ph type="title"/>
          </p:nvPr>
        </p:nvSpPr>
        <p:spPr>
          <a:xfrm>
            <a:off x="1203327" y="675996"/>
            <a:ext cx="7239000" cy="443198"/>
          </a:xfrm>
        </p:spPr>
        <p:txBody>
          <a:bodyPr/>
          <a:lstStyle>
            <a:lvl1pPr>
              <a:defRPr kern="1200" baseline="0"/>
            </a:lvl1pPr>
          </a:lstStyle>
          <a:p>
            <a:r>
              <a:rPr lang="en-US" smtClean="0"/>
              <a:t>Click to edit Master title style</a:t>
            </a:r>
            <a:endParaRPr lang="en-US" dirty="0"/>
          </a:p>
        </p:txBody>
      </p:sp>
    </p:spTree>
    <p:extLst>
      <p:ext uri="{BB962C8B-B14F-4D97-AF65-F5344CB8AC3E}">
        <p14:creationId xmlns:p14="http://schemas.microsoft.com/office/powerpoint/2010/main" val="138103564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3327" y="675996"/>
            <a:ext cx="7239000" cy="443198"/>
          </a:xfrm>
        </p:spPr>
        <p:txBody>
          <a:bodyPr/>
          <a:lstStyle>
            <a:lvl1pPr>
              <a:defRPr kern="1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1212045" y="1559712"/>
            <a:ext cx="7239000" cy="1509644"/>
          </a:xfrm>
        </p:spPr>
        <p:txBody>
          <a:bodyPr/>
          <a:lstStyle>
            <a:lvl1pPr>
              <a:defRPr kern="1200" baseline="0"/>
            </a:lvl1pPr>
            <a:lvl2pPr>
              <a:defRPr kern="1200" baseline="0"/>
            </a:lvl2pPr>
            <a:lvl3pPr>
              <a:defRPr kern="1200" baseline="0"/>
            </a:lvl3pPr>
            <a:lvl4pPr>
              <a:defRPr kern="12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08982486"/>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TextBox 2"/>
          <p:cNvSpPr txBox="1"/>
          <p:nvPr userDrawn="1"/>
        </p:nvSpPr>
        <p:spPr>
          <a:xfrm>
            <a:off x="1120775" y="1514475"/>
            <a:ext cx="7102475" cy="3786188"/>
          </a:xfrm>
          <a:prstGeom prst="rect">
            <a:avLst/>
          </a:prstGeom>
          <a:noFill/>
        </p:spPr>
        <p:txBody>
          <a:bodyPr>
            <a:spAutoFit/>
          </a:bodyPr>
          <a:lstStyle/>
          <a:p>
            <a:pPr fontAlgn="base">
              <a:lnSpc>
                <a:spcPct val="90000"/>
              </a:lnSpc>
              <a:spcBef>
                <a:spcPts val="600"/>
              </a:spcBef>
              <a:spcAft>
                <a:spcPts val="300"/>
              </a:spcAft>
              <a:defRPr/>
            </a:pPr>
            <a:r>
              <a:rPr lang="en-US" sz="2400" b="1" dirty="0">
                <a:solidFill>
                  <a:srgbClr val="0082AA"/>
                </a:solidFill>
              </a:rPr>
              <a:t>Now that you have completed this course, you will be able to:</a:t>
            </a:r>
          </a:p>
          <a:p>
            <a:pPr fontAlgn="base">
              <a:lnSpc>
                <a:spcPct val="90000"/>
              </a:lnSpc>
              <a:spcBef>
                <a:spcPts val="600"/>
              </a:spcBef>
              <a:spcAft>
                <a:spcPts val="300"/>
              </a:spcAft>
              <a:defRPr/>
            </a:pPr>
            <a:endParaRPr lang="en-US" sz="1200" b="1" dirty="0">
              <a:solidFill>
                <a:srgbClr val="0082AA"/>
              </a:solidFill>
            </a:endParaRP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1</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2</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3</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4</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5</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6</a:t>
            </a:r>
          </a:p>
          <a:p>
            <a:pPr marL="342900" indent="-342900" fontAlgn="base">
              <a:lnSpc>
                <a:spcPct val="90000"/>
              </a:lnSpc>
              <a:spcBef>
                <a:spcPts val="600"/>
              </a:spcBef>
              <a:spcAft>
                <a:spcPts val="300"/>
              </a:spcAft>
              <a:buFont typeface="Arial" pitchFamily="34" charset="0"/>
              <a:buChar char="•"/>
              <a:defRPr/>
            </a:pPr>
            <a:r>
              <a:rPr lang="en-US" sz="2000" dirty="0">
                <a:solidFill>
                  <a:srgbClr val="0082AA"/>
                </a:solidFill>
              </a:rPr>
              <a:t>Objective 7</a:t>
            </a:r>
          </a:p>
        </p:txBody>
      </p:sp>
      <p:sp>
        <p:nvSpPr>
          <p:cNvPr id="2" name="Title 1"/>
          <p:cNvSpPr>
            <a:spLocks noGrp="1"/>
          </p:cNvSpPr>
          <p:nvPr>
            <p:ph type="title"/>
          </p:nvPr>
        </p:nvSpPr>
        <p:spPr>
          <a:xfrm>
            <a:off x="1203327" y="675996"/>
            <a:ext cx="7239000" cy="443198"/>
          </a:xfrm>
        </p:spPr>
        <p:txBody>
          <a:bodyPr/>
          <a:lstStyle>
            <a:lvl1pPr>
              <a:defRPr kern="1200" baseline="0"/>
            </a:lvl1pPr>
          </a:lstStyle>
          <a:p>
            <a:r>
              <a:rPr lang="en-US" smtClean="0"/>
              <a:t>Click to edit Master title style</a:t>
            </a:r>
            <a:endParaRPr lang="en-US" dirty="0"/>
          </a:p>
        </p:txBody>
      </p:sp>
    </p:spTree>
    <p:extLst>
      <p:ext uri="{BB962C8B-B14F-4D97-AF65-F5344CB8AC3E}">
        <p14:creationId xmlns:p14="http://schemas.microsoft.com/office/powerpoint/2010/main" val="3631303837"/>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Choice Answer">
    <p:spTree>
      <p:nvGrpSpPr>
        <p:cNvPr id="1" name=""/>
        <p:cNvGrpSpPr/>
        <p:nvPr/>
      </p:nvGrpSpPr>
      <p:grpSpPr>
        <a:xfrm>
          <a:off x="0" y="0"/>
          <a:ext cx="0" cy="0"/>
          <a:chOff x="0" y="0"/>
          <a:chExt cx="0" cy="0"/>
        </a:xfrm>
      </p:grpSpPr>
      <p:sp>
        <p:nvSpPr>
          <p:cNvPr id="4" name="Rectangle 23"/>
          <p:cNvSpPr txBox="1">
            <a:spLocks noChangeArrowheads="1"/>
          </p:cNvSpPr>
          <p:nvPr userDrawn="1"/>
        </p:nvSpPr>
        <p:spPr bwMode="black">
          <a:xfrm>
            <a:off x="1209675" y="4308475"/>
            <a:ext cx="7027863" cy="277813"/>
          </a:xfrm>
          <a:prstGeom prst="rect">
            <a:avLst/>
          </a:prstGeom>
          <a:noFill/>
          <a:ln w="9525">
            <a:noFill/>
            <a:miter lim="800000"/>
            <a:headEnd/>
            <a:tailEnd/>
          </a:ln>
        </p:spPr>
        <p:txBody>
          <a:bodyPr lIns="0" tIns="0" rIns="0" bIns="0">
            <a:spAutoFit/>
          </a:bodyPr>
          <a:lst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pPr marL="0" indent="0">
              <a:spcBef>
                <a:spcPts val="600"/>
              </a:spcBef>
              <a:spcAft>
                <a:spcPts val="300"/>
              </a:spcAft>
              <a:defRPr/>
            </a:pPr>
            <a:r>
              <a:rPr lang="en-US" sz="2000" b="0" dirty="0" smtClean="0"/>
              <a:t>Remark goes here</a:t>
            </a:r>
          </a:p>
        </p:txBody>
      </p:sp>
      <p:sp>
        <p:nvSpPr>
          <p:cNvPr id="5" name="Rectangle 4"/>
          <p:cNvSpPr>
            <a:spLocks noChangeArrowheads="1"/>
          </p:cNvSpPr>
          <p:nvPr userDrawn="1"/>
        </p:nvSpPr>
        <p:spPr bwMode="auto">
          <a:xfrm>
            <a:off x="1144588" y="2727325"/>
            <a:ext cx="5099050" cy="330200"/>
          </a:xfrm>
          <a:prstGeom prst="rect">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63679" tIns="31839" rIns="63679" bIns="31839" anchor="ct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eaLnBrk="1" fontAlgn="base" hangingPunct="1">
              <a:lnSpc>
                <a:spcPct val="90000"/>
              </a:lnSpc>
              <a:spcBef>
                <a:spcPct val="30000"/>
              </a:spcBef>
              <a:spcAft>
                <a:spcPct val="0"/>
              </a:spcAft>
              <a:defRPr/>
            </a:pPr>
            <a:endParaRPr lang="en-US" altLang="en-US" dirty="0" smtClean="0">
              <a:solidFill>
                <a:srgbClr val="0082AA"/>
              </a:solidFill>
            </a:endParaRPr>
          </a:p>
        </p:txBody>
      </p:sp>
      <p:sp>
        <p:nvSpPr>
          <p:cNvPr id="2" name="Title 1"/>
          <p:cNvSpPr>
            <a:spLocks noGrp="1"/>
          </p:cNvSpPr>
          <p:nvPr>
            <p:ph type="title"/>
          </p:nvPr>
        </p:nvSpPr>
        <p:spPr>
          <a:xfrm>
            <a:off x="1203327" y="675996"/>
            <a:ext cx="7239000" cy="443198"/>
          </a:xfrm>
        </p:spPr>
        <p:txBody>
          <a:bodyPr/>
          <a:lstStyle>
            <a:lvl1pPr>
              <a:defRPr kern="1200" baseline="0"/>
            </a:lvl1pPr>
          </a:lstStyle>
          <a:p>
            <a:r>
              <a:rPr lang="en-US" smtClean="0"/>
              <a:t>Click to edit Master title style</a:t>
            </a:r>
            <a:endParaRPr lang="en-US" dirty="0"/>
          </a:p>
        </p:txBody>
      </p:sp>
      <p:sp>
        <p:nvSpPr>
          <p:cNvPr id="7" name="Rectangle 23"/>
          <p:cNvSpPr>
            <a:spLocks noGrp="1" noChangeArrowheads="1"/>
          </p:cNvSpPr>
          <p:nvPr>
            <p:ph type="body" idx="1"/>
          </p:nvPr>
        </p:nvSpPr>
        <p:spPr>
          <a:xfrm>
            <a:off x="1212401" y="1401302"/>
            <a:ext cx="7023549" cy="2422202"/>
          </a:xfrm>
        </p:spPr>
        <p:txBody>
          <a:bodyPr/>
          <a:lstStyle>
            <a:lvl1pPr>
              <a:defRPr baseline="0"/>
            </a:lvl1pPr>
            <a:lvl2pP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20694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ue False">
    <p:spTree>
      <p:nvGrpSpPr>
        <p:cNvPr id="1" name=""/>
        <p:cNvGrpSpPr/>
        <p:nvPr/>
      </p:nvGrpSpPr>
      <p:grpSpPr>
        <a:xfrm>
          <a:off x="0" y="0"/>
          <a:ext cx="0" cy="0"/>
          <a:chOff x="0" y="0"/>
          <a:chExt cx="0" cy="0"/>
        </a:xfrm>
      </p:grpSpPr>
      <p:sp>
        <p:nvSpPr>
          <p:cNvPr id="4" name="Rectangle 23"/>
          <p:cNvSpPr txBox="1">
            <a:spLocks noChangeArrowheads="1"/>
          </p:cNvSpPr>
          <p:nvPr userDrawn="1"/>
        </p:nvSpPr>
        <p:spPr bwMode="black">
          <a:xfrm>
            <a:off x="1209675" y="4308475"/>
            <a:ext cx="7027863" cy="277813"/>
          </a:xfrm>
          <a:prstGeom prst="rect">
            <a:avLst/>
          </a:prstGeom>
          <a:noFill/>
          <a:ln w="9525">
            <a:noFill/>
            <a:miter lim="800000"/>
            <a:headEnd/>
            <a:tailEnd/>
          </a:ln>
        </p:spPr>
        <p:txBody>
          <a:bodyPr lIns="0" tIns="0" rIns="0" bIns="0">
            <a:spAutoFit/>
          </a:bodyPr>
          <a:lst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pPr marL="0" indent="0">
              <a:spcBef>
                <a:spcPts val="600"/>
              </a:spcBef>
              <a:spcAft>
                <a:spcPts val="300"/>
              </a:spcAft>
              <a:defRPr/>
            </a:pPr>
            <a:r>
              <a:rPr lang="en-US" sz="2000" b="0" dirty="0" smtClean="0"/>
              <a:t>Remark goes here</a:t>
            </a:r>
          </a:p>
        </p:txBody>
      </p:sp>
      <p:sp>
        <p:nvSpPr>
          <p:cNvPr id="5" name="Rectangle 4"/>
          <p:cNvSpPr>
            <a:spLocks noChangeArrowheads="1"/>
          </p:cNvSpPr>
          <p:nvPr userDrawn="1"/>
        </p:nvSpPr>
        <p:spPr bwMode="auto">
          <a:xfrm>
            <a:off x="1144588" y="2727325"/>
            <a:ext cx="5099050" cy="330200"/>
          </a:xfrm>
          <a:prstGeom prst="rect">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63679" tIns="31839" rIns="63679" bIns="31839" anchor="ct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eaLnBrk="1" fontAlgn="base" hangingPunct="1">
              <a:lnSpc>
                <a:spcPct val="90000"/>
              </a:lnSpc>
              <a:spcBef>
                <a:spcPct val="30000"/>
              </a:spcBef>
              <a:spcAft>
                <a:spcPct val="0"/>
              </a:spcAft>
              <a:defRPr/>
            </a:pPr>
            <a:endParaRPr lang="en-US" altLang="en-US" dirty="0" smtClean="0">
              <a:solidFill>
                <a:srgbClr val="0082AA"/>
              </a:solidFill>
            </a:endParaRPr>
          </a:p>
        </p:txBody>
      </p:sp>
      <p:sp>
        <p:nvSpPr>
          <p:cNvPr id="2" name="Title 1"/>
          <p:cNvSpPr>
            <a:spLocks noGrp="1"/>
          </p:cNvSpPr>
          <p:nvPr>
            <p:ph type="title"/>
          </p:nvPr>
        </p:nvSpPr>
        <p:spPr>
          <a:xfrm>
            <a:off x="1203327" y="675996"/>
            <a:ext cx="7239000" cy="443198"/>
          </a:xfrm>
        </p:spPr>
        <p:txBody>
          <a:bodyPr/>
          <a:lstStyle>
            <a:lvl1pPr>
              <a:defRPr kern="1200" baseline="0"/>
            </a:lvl1pPr>
          </a:lstStyle>
          <a:p>
            <a:r>
              <a:rPr lang="en-US" smtClean="0"/>
              <a:t>Click to edit Master title style</a:t>
            </a:r>
            <a:endParaRPr lang="en-US" dirty="0"/>
          </a:p>
        </p:txBody>
      </p:sp>
      <p:sp>
        <p:nvSpPr>
          <p:cNvPr id="8" name="Rectangle 23"/>
          <p:cNvSpPr>
            <a:spLocks noGrp="1" noChangeArrowheads="1"/>
          </p:cNvSpPr>
          <p:nvPr>
            <p:ph type="body" idx="1"/>
          </p:nvPr>
        </p:nvSpPr>
        <p:spPr>
          <a:xfrm>
            <a:off x="1212401" y="1401302"/>
            <a:ext cx="7023549" cy="2422202"/>
          </a:xfrm>
        </p:spPr>
        <p:txBody>
          <a:bodyPr/>
          <a:lstStyle>
            <a:lvl1pPr>
              <a:defRPr baseline="0"/>
            </a:lvl1pPr>
            <a:lvl2pP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81785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 GenRef Key">
    <p:spTree>
      <p:nvGrpSpPr>
        <p:cNvPr id="1" name=""/>
        <p:cNvGrpSpPr/>
        <p:nvPr/>
      </p:nvGrpSpPr>
      <p:grpSpPr>
        <a:xfrm>
          <a:off x="0" y="0"/>
          <a:ext cx="0" cy="0"/>
          <a:chOff x="0" y="0"/>
          <a:chExt cx="0" cy="0"/>
        </a:xfrm>
      </p:grpSpPr>
      <p:pic>
        <p:nvPicPr>
          <p:cNvPr id="3" name="Picture 3" descr="PGE_PPT_BG2048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71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36"/>
          <p:cNvSpPr>
            <a:spLocks noChangeArrowheads="1"/>
          </p:cNvSpPr>
          <p:nvPr userDrawn="1"/>
        </p:nvSpPr>
        <p:spPr bwMode="gray">
          <a:xfrm>
            <a:off x="1255713" y="1211263"/>
            <a:ext cx="1646237" cy="16637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73152" rIns="45720" bIns="0" anchor="ct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fontAlgn="base">
              <a:spcBef>
                <a:spcPct val="15000"/>
              </a:spcBef>
              <a:spcAft>
                <a:spcPct val="0"/>
              </a:spcAft>
              <a:defRPr/>
            </a:pPr>
            <a:r>
              <a:rPr lang="en-US" altLang="en-US" sz="9600" dirty="0" smtClean="0">
                <a:solidFill>
                  <a:srgbClr val="FFC766"/>
                </a:solidFill>
              </a:rPr>
              <a:t>?</a:t>
            </a:r>
          </a:p>
        </p:txBody>
      </p:sp>
      <p:sp>
        <p:nvSpPr>
          <p:cNvPr id="6" name="TextBox 5"/>
          <p:cNvSpPr txBox="1">
            <a:spLocks noChangeArrowheads="1"/>
          </p:cNvSpPr>
          <p:nvPr userDrawn="1"/>
        </p:nvSpPr>
        <p:spPr bwMode="auto">
          <a:xfrm>
            <a:off x="3173413" y="2874963"/>
            <a:ext cx="45989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Arial" pitchFamily="34" charset="0"/>
                <a:ea typeface="ヒラギノ角ゴ Pro W3"/>
                <a:cs typeface="ヒラギノ角ゴ Pro W3"/>
              </a:defRPr>
            </a:lvl1pPr>
            <a:lvl2pPr marL="742950" indent="-285750" defTabSz="457200"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Arial" pitchFamily="34" charset="0"/>
                <a:ea typeface="ヒラギノ角ゴ Pro W3"/>
                <a:cs typeface="ヒラギノ角ゴ Pro W3"/>
              </a:defRPr>
            </a:lvl2pPr>
            <a:lvl3pPr marL="1143000" indent="-228600" defTabSz="457200"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Arial" pitchFamily="34" charset="0"/>
                <a:ea typeface="ヒラギノ角ゴ Pro W3"/>
                <a:cs typeface="ヒラギノ角ゴ Pro W3"/>
              </a:defRPr>
            </a:lvl3pPr>
            <a:lvl4pPr marL="1600200" indent="-228600" defTabSz="457200"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Arial" pitchFamily="34" charset="0"/>
                <a:ea typeface="ヒラギノ角ゴ Pro W3"/>
                <a:cs typeface="ヒラギノ角ゴ Pro W3"/>
              </a:defRPr>
            </a:lvl4pPr>
            <a:lvl5pPr marL="2057400" indent="-228600" defTabSz="457200"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Arial" pitchFamily="34" charset="0"/>
                <a:ea typeface="ヒラギノ角ゴ Pro W3"/>
                <a:cs typeface="ヒラギノ角ゴ Pro W3"/>
              </a:defRPr>
            </a:lvl9pPr>
          </a:lstStyle>
          <a:p>
            <a:pPr eaLnBrk="1" fontAlgn="base" hangingPunct="1">
              <a:spcBef>
                <a:spcPct val="25000"/>
              </a:spcBef>
              <a:spcAft>
                <a:spcPct val="15000"/>
              </a:spcAft>
              <a:buSzPct val="100000"/>
              <a:buFont typeface="Arial" pitchFamily="34" charset="0"/>
              <a:buChar char="•"/>
              <a:defRPr/>
            </a:pPr>
            <a:r>
              <a:rPr lang="en-GB" altLang="en-US" sz="1800" dirty="0" smtClean="0">
                <a:solidFill>
                  <a:srgbClr val="FFFFFF"/>
                </a:solidFill>
              </a:rPr>
              <a:t> </a:t>
            </a:r>
            <a:r>
              <a:rPr lang="en-GB" altLang="en-US" dirty="0" smtClean="0">
                <a:solidFill>
                  <a:srgbClr val="FFFFFF"/>
                </a:solidFill>
              </a:rPr>
              <a:t>Answers to other questions you have</a:t>
            </a:r>
            <a:br>
              <a:rPr lang="en-GB" altLang="en-US" dirty="0" smtClean="0">
                <a:solidFill>
                  <a:srgbClr val="FFFFFF"/>
                </a:solidFill>
              </a:rPr>
            </a:br>
            <a:r>
              <a:rPr lang="en-GB" altLang="en-US" dirty="0" smtClean="0">
                <a:solidFill>
                  <a:srgbClr val="FFFFFF"/>
                </a:solidFill>
              </a:rPr>
              <a:t>  can be found in </a:t>
            </a:r>
            <a:r>
              <a:rPr lang="en-GB" altLang="en-US" i="1" dirty="0" err="1" smtClean="0">
                <a:solidFill>
                  <a:srgbClr val="FFFFFF"/>
                </a:solidFill>
              </a:rPr>
              <a:t>GenRef</a:t>
            </a:r>
            <a:endParaRPr lang="en-GB" altLang="en-US" i="1" dirty="0" smtClean="0">
              <a:solidFill>
                <a:srgbClr val="FFFFFF"/>
              </a:solidFill>
            </a:endParaRPr>
          </a:p>
          <a:p>
            <a:pPr eaLnBrk="1" fontAlgn="base" hangingPunct="1">
              <a:spcBef>
                <a:spcPct val="25000"/>
              </a:spcBef>
              <a:spcAft>
                <a:spcPct val="15000"/>
              </a:spcAft>
              <a:buSzPct val="100000"/>
              <a:defRPr/>
            </a:pPr>
            <a:r>
              <a:rPr lang="en-GB" altLang="en-US" dirty="0" smtClean="0">
                <a:solidFill>
                  <a:srgbClr val="FFFFFF"/>
                </a:solidFill>
              </a:rPr>
              <a:t>  Search Terms: </a:t>
            </a:r>
            <a:endParaRPr lang="en-GB" altLang="en-US" i="1" dirty="0" smtClean="0">
              <a:solidFill>
                <a:srgbClr val="FFFFFF"/>
              </a:solidFill>
            </a:endParaRPr>
          </a:p>
        </p:txBody>
      </p:sp>
      <p:sp>
        <p:nvSpPr>
          <p:cNvPr id="7" name="TextBox 6"/>
          <p:cNvSpPr txBox="1">
            <a:spLocks noChangeArrowheads="1"/>
          </p:cNvSpPr>
          <p:nvPr userDrawn="1"/>
        </p:nvSpPr>
        <p:spPr bwMode="auto">
          <a:xfrm>
            <a:off x="1985963" y="1841500"/>
            <a:ext cx="5786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eaLnBrk="1" fontAlgn="base" hangingPunct="1">
              <a:spcBef>
                <a:spcPct val="0"/>
              </a:spcBef>
              <a:spcAft>
                <a:spcPct val="0"/>
              </a:spcAft>
              <a:defRPr/>
            </a:pPr>
            <a:r>
              <a:rPr lang="en-US" altLang="en-US" sz="6000" b="1" dirty="0" smtClean="0">
                <a:solidFill>
                  <a:srgbClr val="FFFFFF"/>
                </a:solidFill>
              </a:rPr>
              <a:t>Q</a:t>
            </a:r>
            <a:r>
              <a:rPr lang="en-US" altLang="en-US" sz="4800" b="1" dirty="0" smtClean="0">
                <a:solidFill>
                  <a:srgbClr val="FFFFFF"/>
                </a:solidFill>
              </a:rPr>
              <a:t>UESTIONS</a:t>
            </a:r>
          </a:p>
        </p:txBody>
      </p:sp>
      <p:sp>
        <p:nvSpPr>
          <p:cNvPr id="8" name="Rectangle 7"/>
          <p:cNvSpPr>
            <a:spLocks noChangeArrowheads="1"/>
          </p:cNvSpPr>
          <p:nvPr userDrawn="1"/>
        </p:nvSpPr>
        <p:spPr bwMode="auto">
          <a:xfrm>
            <a:off x="8626475" y="288925"/>
            <a:ext cx="3254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ヒラギノ角ゴ Pro W3"/>
                <a:cs typeface="ヒラギノ角ゴ Pro W3"/>
              </a:defRPr>
            </a:lvl1pPr>
            <a:lvl2pPr marL="742950" indent="-285750" eaLnBrk="0" hangingPunct="0">
              <a:defRPr sz="2000">
                <a:solidFill>
                  <a:schemeClr val="tx1"/>
                </a:solidFill>
                <a:latin typeface="Arial" pitchFamily="34" charset="0"/>
                <a:ea typeface="ヒラギノ角ゴ Pro W3"/>
                <a:cs typeface="ヒラギノ角ゴ Pro W3"/>
              </a:defRPr>
            </a:lvl2pPr>
            <a:lvl3pPr marL="1143000" indent="-228600" eaLnBrk="0" hangingPunct="0">
              <a:defRPr sz="2000">
                <a:solidFill>
                  <a:schemeClr val="tx1"/>
                </a:solidFill>
                <a:latin typeface="Arial" pitchFamily="34" charset="0"/>
                <a:ea typeface="ヒラギノ角ゴ Pro W3"/>
                <a:cs typeface="ヒラギノ角ゴ Pro W3"/>
              </a:defRPr>
            </a:lvl3pPr>
            <a:lvl4pPr marL="1600200" indent="-228600" eaLnBrk="0" hangingPunct="0">
              <a:defRPr sz="2000">
                <a:solidFill>
                  <a:schemeClr val="tx1"/>
                </a:solidFill>
                <a:latin typeface="Arial" pitchFamily="34" charset="0"/>
                <a:ea typeface="ヒラギノ角ゴ Pro W3"/>
                <a:cs typeface="ヒラギノ角ゴ Pro W3"/>
              </a:defRPr>
            </a:lvl4pPr>
            <a:lvl5pPr marL="2057400" indent="-228600" eaLnBrk="0" hangingPunct="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eaLnBrk="1" fontAlgn="base" hangingPunct="1">
              <a:spcBef>
                <a:spcPct val="0"/>
              </a:spcBef>
              <a:spcAft>
                <a:spcPct val="0"/>
              </a:spcAft>
              <a:defRPr/>
            </a:pPr>
            <a:fld id="{021E1A05-4159-4A70-8598-E4F8A1244389}" type="slidenum">
              <a:rPr lang="en-US" altLang="en-US" sz="900" b="1" smtClean="0">
                <a:solidFill>
                  <a:srgbClr val="FFFFFF"/>
                </a:solidFill>
              </a:rPr>
              <a:pPr eaLnBrk="1" fontAlgn="base" hangingPunct="1">
                <a:spcBef>
                  <a:spcPct val="0"/>
                </a:spcBef>
                <a:spcAft>
                  <a:spcPct val="0"/>
                </a:spcAft>
                <a:defRPr/>
              </a:pPr>
              <a:t>‹#›</a:t>
            </a:fld>
            <a:endParaRPr lang="en-US" altLang="en-US" sz="900" dirty="0" smtClean="0">
              <a:solidFill>
                <a:srgbClr val="0082AA"/>
              </a:solidFill>
            </a:endParaRPr>
          </a:p>
        </p:txBody>
      </p:sp>
      <p:sp>
        <p:nvSpPr>
          <p:cNvPr id="4" name="Text Placeholder 3"/>
          <p:cNvSpPr>
            <a:spLocks noGrp="1"/>
          </p:cNvSpPr>
          <p:nvPr>
            <p:ph type="body" sz="quarter" idx="10"/>
          </p:nvPr>
        </p:nvSpPr>
        <p:spPr>
          <a:xfrm>
            <a:off x="5192858" y="3689458"/>
            <a:ext cx="3165475" cy="1454244"/>
          </a:xfrm>
        </p:spPr>
        <p:txBody>
          <a:bodyPr/>
          <a:lstStyle>
            <a:lvl1pPr marL="231775" indent="-231775">
              <a:buSzPct val="100000"/>
              <a:buFont typeface="Arial" pitchFamily="34" charset="0"/>
              <a:buChar char="•"/>
              <a:defRPr sz="2000" b="0" baseline="0">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62033835"/>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ern="120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11129" y="1559104"/>
            <a:ext cx="3543300" cy="1869743"/>
          </a:xfrm>
        </p:spPr>
        <p:txBody>
          <a:bodyPr/>
          <a:lstStyle>
            <a:lvl1pPr>
              <a:defRPr sz="2400" kern="1200" baseline="0"/>
            </a:lvl1pPr>
            <a:lvl2pPr>
              <a:defRPr sz="2400" kern="1200" baseline="0"/>
            </a:lvl2pPr>
            <a:lvl3pPr>
              <a:defRPr sz="2000" kern="1200" baseline="0"/>
            </a:lvl3pPr>
            <a:lvl4pPr>
              <a:defRPr sz="1800" kern="1200" baseline="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97305" y="1559104"/>
            <a:ext cx="3543300" cy="1869743"/>
          </a:xfrm>
        </p:spPr>
        <p:txBody>
          <a:bodyPr/>
          <a:lstStyle>
            <a:lvl1pPr>
              <a:defRPr sz="2400" kern="1200" baseline="0"/>
            </a:lvl1pPr>
            <a:lvl2pPr>
              <a:defRPr sz="2400" kern="1200" baseline="0"/>
            </a:lvl2pPr>
            <a:lvl3pPr>
              <a:defRPr sz="2000" kern="1200" baseline="0"/>
            </a:lvl3pPr>
            <a:lvl4pPr>
              <a:defRPr sz="1800" kern="1200" baseline="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7808019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lgn="l">
              <a:defRPr/>
            </a:lvl1pPr>
          </a:lstStyle>
          <a:p>
            <a:pPr>
              <a:defRPr/>
            </a:pPr>
            <a:endParaRPr lang="en-CA" dirty="0"/>
          </a:p>
        </p:txBody>
      </p:sp>
      <p:sp>
        <p:nvSpPr>
          <p:cNvPr id="5" name="Rectangle 4"/>
          <p:cNvSpPr>
            <a:spLocks noGrp="1" noChangeArrowheads="1"/>
          </p:cNvSpPr>
          <p:nvPr>
            <p:ph type="dt" sz="quarter" idx="11"/>
          </p:nvPr>
        </p:nvSpPr>
        <p:spPr/>
        <p:txBody>
          <a:bodyPr/>
          <a:lstStyle>
            <a:lvl1pPr>
              <a:defRPr b="1"/>
            </a:lvl1pPr>
          </a:lstStyle>
          <a:p>
            <a:pPr>
              <a:defRPr/>
            </a:pPr>
            <a:endParaRPr lang="en-CA" dirty="0"/>
          </a:p>
        </p:txBody>
      </p:sp>
      <p:sp>
        <p:nvSpPr>
          <p:cNvPr id="6"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3967374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2 Column">
    <p:spTree>
      <p:nvGrpSpPr>
        <p:cNvPr id="1" name=""/>
        <p:cNvGrpSpPr/>
        <p:nvPr/>
      </p:nvGrpSpPr>
      <p:grpSpPr>
        <a:xfrm>
          <a:off x="0" y="0"/>
          <a:ext cx="0" cy="0"/>
          <a:chOff x="0" y="0"/>
          <a:chExt cx="0" cy="0"/>
        </a:xfrm>
      </p:grpSpPr>
      <p:sp>
        <p:nvSpPr>
          <p:cNvPr id="2" name="Title 1"/>
          <p:cNvSpPr>
            <a:spLocks noGrp="1"/>
          </p:cNvSpPr>
          <p:nvPr>
            <p:ph type="title"/>
          </p:nvPr>
        </p:nvSpPr>
        <p:spPr>
          <a:xfrm>
            <a:off x="1202539" y="676784"/>
            <a:ext cx="7420706" cy="443198"/>
          </a:xfrm>
        </p:spPr>
        <p:txBody>
          <a:bodyPr/>
          <a:lstStyle>
            <a:lvl1pPr>
              <a:spcBef>
                <a:spcPts val="600"/>
              </a:spcBef>
              <a:spcAft>
                <a:spcPts val="300"/>
              </a:spcAft>
              <a:defRPr kern="1200" baseline="0"/>
            </a:lvl1pPr>
          </a:lstStyle>
          <a:p>
            <a:r>
              <a:rPr lang="en-US" dirty="0" smtClean="0"/>
              <a:t>Click to edit Master title style</a:t>
            </a:r>
            <a:endParaRPr lang="en-US" dirty="0"/>
          </a:p>
        </p:txBody>
      </p:sp>
      <p:sp>
        <p:nvSpPr>
          <p:cNvPr id="4" name="Content Placeholder 3"/>
          <p:cNvSpPr>
            <a:spLocks noGrp="1"/>
          </p:cNvSpPr>
          <p:nvPr>
            <p:ph sz="half" idx="2"/>
          </p:nvPr>
        </p:nvSpPr>
        <p:spPr>
          <a:xfrm>
            <a:off x="1211472" y="2242690"/>
            <a:ext cx="3629852" cy="1796071"/>
          </a:xfrm>
        </p:spPr>
        <p:txBody>
          <a:bodyPr/>
          <a:lstStyle>
            <a:lvl1pPr>
              <a:spcBef>
                <a:spcPts val="600"/>
              </a:spcBef>
              <a:spcAft>
                <a:spcPts val="300"/>
              </a:spcAft>
              <a:defRPr sz="2400" kern="1200" baseline="0"/>
            </a:lvl1pPr>
            <a:lvl2pPr>
              <a:spcBef>
                <a:spcPts val="600"/>
              </a:spcBef>
              <a:spcAft>
                <a:spcPts val="300"/>
              </a:spcAft>
              <a:defRPr sz="2000" kern="1200" baseline="0"/>
            </a:lvl2pPr>
            <a:lvl3pPr>
              <a:spcBef>
                <a:spcPts val="600"/>
              </a:spcBef>
              <a:spcAft>
                <a:spcPts val="300"/>
              </a:spcAft>
              <a:defRPr sz="1800" kern="1200" baseline="0"/>
            </a:lvl3pPr>
            <a:lvl4pPr>
              <a:spcBef>
                <a:spcPts val="600"/>
              </a:spcBef>
              <a:spcAft>
                <a:spcPts val="300"/>
              </a:spcAft>
              <a:defRPr sz="1600" kern="1200" baseline="0"/>
            </a:lvl4pPr>
            <a:lvl5pPr>
              <a:spcBef>
                <a:spcPts val="600"/>
              </a:spcBef>
              <a:spcAft>
                <a:spcPts val="300"/>
              </a:spcAft>
              <a:defRPr sz="1600" kern="12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1211995" y="1553177"/>
            <a:ext cx="3624568" cy="664797"/>
          </a:xfrm>
        </p:spPr>
        <p:txBody>
          <a:bodyPr anchor="b"/>
          <a:lstStyle>
            <a:lvl1pPr marL="0" indent="0">
              <a:spcBef>
                <a:spcPts val="600"/>
              </a:spcBef>
              <a:spcAft>
                <a:spcPts val="300"/>
              </a:spcAft>
              <a:buNone/>
              <a:defRPr sz="2400" b="1" kern="1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10"/>
          </p:nvPr>
        </p:nvSpPr>
        <p:spPr>
          <a:xfrm>
            <a:off x="4972169" y="2245568"/>
            <a:ext cx="3698386" cy="1796071"/>
          </a:xfrm>
        </p:spPr>
        <p:txBody>
          <a:bodyPr/>
          <a:lstStyle>
            <a:lvl1pPr>
              <a:spcBef>
                <a:spcPts val="600"/>
              </a:spcBef>
              <a:spcAft>
                <a:spcPts val="300"/>
              </a:spcAft>
              <a:defRPr sz="2400" kern="1200" baseline="0"/>
            </a:lvl1pPr>
            <a:lvl2pPr>
              <a:spcBef>
                <a:spcPts val="600"/>
              </a:spcBef>
              <a:spcAft>
                <a:spcPts val="300"/>
              </a:spcAft>
              <a:defRPr sz="2000" kern="1200" baseline="0"/>
            </a:lvl2pPr>
            <a:lvl3pPr>
              <a:spcBef>
                <a:spcPts val="600"/>
              </a:spcBef>
              <a:spcAft>
                <a:spcPts val="300"/>
              </a:spcAft>
              <a:defRPr sz="1800" kern="1200" baseline="0"/>
            </a:lvl3pPr>
            <a:lvl4pPr>
              <a:spcBef>
                <a:spcPts val="600"/>
              </a:spcBef>
              <a:spcAft>
                <a:spcPts val="300"/>
              </a:spcAft>
              <a:defRPr sz="1600" kern="1200" baseline="0"/>
            </a:lvl4pPr>
            <a:lvl5pPr>
              <a:spcBef>
                <a:spcPts val="600"/>
              </a:spcBef>
              <a:spcAft>
                <a:spcPts val="300"/>
              </a:spcAft>
              <a:defRPr sz="1600" kern="12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4"/>
          <p:cNvSpPr>
            <a:spLocks noGrp="1"/>
          </p:cNvSpPr>
          <p:nvPr>
            <p:ph type="body" sz="quarter" idx="11"/>
          </p:nvPr>
        </p:nvSpPr>
        <p:spPr>
          <a:xfrm>
            <a:off x="4977454" y="1553675"/>
            <a:ext cx="3693002" cy="664797"/>
          </a:xfrm>
        </p:spPr>
        <p:txBody>
          <a:bodyPr anchor="b"/>
          <a:lstStyle>
            <a:lvl1pPr marL="0" indent="0">
              <a:spcBef>
                <a:spcPts val="600"/>
              </a:spcBef>
              <a:spcAft>
                <a:spcPts val="300"/>
              </a:spcAft>
              <a:buNone/>
              <a:defRPr sz="2400" b="1" kern="1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83430160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reserve="1">
  <p:cSld name=" Content and Artwork">
    <p:spTree>
      <p:nvGrpSpPr>
        <p:cNvPr id="1" name=""/>
        <p:cNvGrpSpPr/>
        <p:nvPr/>
      </p:nvGrpSpPr>
      <p:grpSpPr>
        <a:xfrm>
          <a:off x="0" y="0"/>
          <a:ext cx="0" cy="0"/>
          <a:chOff x="0" y="0"/>
          <a:chExt cx="0" cy="0"/>
        </a:xfrm>
      </p:grpSpPr>
      <p:sp>
        <p:nvSpPr>
          <p:cNvPr id="2" name="Title 1"/>
          <p:cNvSpPr>
            <a:spLocks noGrp="1"/>
          </p:cNvSpPr>
          <p:nvPr>
            <p:ph type="title"/>
          </p:nvPr>
        </p:nvSpPr>
        <p:spPr>
          <a:xfrm>
            <a:off x="1202530" y="675479"/>
            <a:ext cx="7239000" cy="44319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212057" y="1559728"/>
            <a:ext cx="3543300" cy="1842043"/>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lipArt Placeholder 3"/>
          <p:cNvSpPr>
            <a:spLocks noGrp="1"/>
          </p:cNvSpPr>
          <p:nvPr>
            <p:ph type="clipArt" sz="half" idx="2"/>
          </p:nvPr>
        </p:nvSpPr>
        <p:spPr>
          <a:xfrm>
            <a:off x="4910138" y="1559728"/>
            <a:ext cx="3543300" cy="332399"/>
          </a:xfrm>
        </p:spPr>
        <p:txBody>
          <a:bodyPr/>
          <a:lstStyle>
            <a:lvl1pPr>
              <a:defRPr/>
            </a:lvl1pPr>
          </a:lstStyle>
          <a:p>
            <a:pPr lvl="0"/>
            <a:r>
              <a:rPr lang="en-US" noProof="0" dirty="0" smtClean="0"/>
              <a:t>Click icon to add clip art</a:t>
            </a:r>
          </a:p>
        </p:txBody>
      </p:sp>
    </p:spTree>
    <p:extLst>
      <p:ext uri="{BB962C8B-B14F-4D97-AF65-F5344CB8AC3E}">
        <p14:creationId xmlns:p14="http://schemas.microsoft.com/office/powerpoint/2010/main" val="46011196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on Left">
    <p:spTree>
      <p:nvGrpSpPr>
        <p:cNvPr id="1" name=""/>
        <p:cNvGrpSpPr/>
        <p:nvPr/>
      </p:nvGrpSpPr>
      <p:grpSpPr>
        <a:xfrm>
          <a:off x="0" y="0"/>
          <a:ext cx="0" cy="0"/>
          <a:chOff x="0" y="0"/>
          <a:chExt cx="0" cy="0"/>
        </a:xfrm>
      </p:grpSpPr>
      <p:sp>
        <p:nvSpPr>
          <p:cNvPr id="2" name="Title 1"/>
          <p:cNvSpPr>
            <a:spLocks noGrp="1"/>
          </p:cNvSpPr>
          <p:nvPr>
            <p:ph type="title"/>
          </p:nvPr>
        </p:nvSpPr>
        <p:spPr>
          <a:xfrm>
            <a:off x="1202531" y="675482"/>
            <a:ext cx="7378019" cy="44319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194629" y="1559728"/>
            <a:ext cx="4365851" cy="1842043"/>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Picture Placeholder 5"/>
          <p:cNvSpPr>
            <a:spLocks noGrp="1"/>
          </p:cNvSpPr>
          <p:nvPr>
            <p:ph type="pic" sz="quarter" idx="10"/>
          </p:nvPr>
        </p:nvSpPr>
        <p:spPr>
          <a:xfrm>
            <a:off x="1211376" y="1559402"/>
            <a:ext cx="2946400" cy="4064000"/>
          </a:xfrm>
        </p:spPr>
        <p:txBody>
          <a:bodyPr/>
          <a:lstStyle/>
          <a:p>
            <a:pPr lvl="0"/>
            <a:endParaRPr lang="en-US" noProof="0" dirty="0"/>
          </a:p>
        </p:txBody>
      </p:sp>
    </p:spTree>
    <p:extLst>
      <p:ext uri="{BB962C8B-B14F-4D97-AF65-F5344CB8AC3E}">
        <p14:creationId xmlns:p14="http://schemas.microsoft.com/office/powerpoint/2010/main" val="3241775723"/>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1202531" y="675483"/>
            <a:ext cx="7378019" cy="44319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211602" y="1560173"/>
            <a:ext cx="4365851" cy="1842043"/>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Picture Placeholder 5"/>
          <p:cNvSpPr>
            <a:spLocks noGrp="1"/>
          </p:cNvSpPr>
          <p:nvPr>
            <p:ph type="pic" sz="quarter" idx="10"/>
          </p:nvPr>
        </p:nvSpPr>
        <p:spPr>
          <a:xfrm>
            <a:off x="5601833" y="1559402"/>
            <a:ext cx="2946400" cy="4064000"/>
          </a:xfrm>
        </p:spPr>
        <p:txBody>
          <a:bodyPr/>
          <a:lstStyle/>
          <a:p>
            <a:pPr lvl="0"/>
            <a:endParaRPr lang="en-US" noProof="0" dirty="0"/>
          </a:p>
        </p:txBody>
      </p:sp>
    </p:spTree>
    <p:extLst>
      <p:ext uri="{BB962C8B-B14F-4D97-AF65-F5344CB8AC3E}">
        <p14:creationId xmlns:p14="http://schemas.microsoft.com/office/powerpoint/2010/main" val="436973554"/>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82AA"/>
        </a:solidFill>
        <a:effectLst/>
      </p:bgPr>
    </p:bg>
    <p:spTree>
      <p:nvGrpSpPr>
        <p:cNvPr id="1" name=""/>
        <p:cNvGrpSpPr/>
        <p:nvPr/>
      </p:nvGrpSpPr>
      <p:grpSpPr>
        <a:xfrm>
          <a:off x="0" y="0"/>
          <a:ext cx="0" cy="0"/>
          <a:chOff x="0" y="0"/>
          <a:chExt cx="0" cy="0"/>
        </a:xfrm>
      </p:grpSpPr>
      <p:pic>
        <p:nvPicPr>
          <p:cNvPr id="4" name="Picture 8" descr="PGE_SpotlightLogowh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5264150"/>
            <a:ext cx="12065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2514600" y="1371600"/>
            <a:ext cx="6172200" cy="1371600"/>
          </a:xfrm>
        </p:spPr>
        <p:txBody>
          <a:bodyPr/>
          <a:lstStyle>
            <a:lvl1pPr>
              <a:defRPr sz="4800">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2514600" y="2743200"/>
            <a:ext cx="6172200" cy="1333500"/>
          </a:xfrm>
        </p:spPr>
        <p:txBody>
          <a:bodyPr/>
          <a:lstStyle>
            <a:lvl1pPr>
              <a:defRPr>
                <a:solidFill>
                  <a:schemeClr val="bg1"/>
                </a:solidFill>
                <a:latin typeface="Franklin Gothic Medium" pitchFamily="34" charset="0"/>
              </a:defRPr>
            </a:lvl1pPr>
          </a:lstStyle>
          <a:p>
            <a:r>
              <a:rPr lang="en-US"/>
              <a:t>Click to edit Master subtitle style</a:t>
            </a:r>
          </a:p>
        </p:txBody>
      </p:sp>
    </p:spTree>
    <p:extLst>
      <p:ext uri="{BB962C8B-B14F-4D97-AF65-F5344CB8AC3E}">
        <p14:creationId xmlns:p14="http://schemas.microsoft.com/office/powerpoint/2010/main" val="1345560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80666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2286000"/>
            <a:ext cx="3009900" cy="1117229"/>
          </a:xfrm>
        </p:spPr>
        <p:txBody>
          <a:bodyPr/>
          <a:lstStyle>
            <a:lvl1pPr marL="0" indent="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2286000"/>
            <a:ext cx="3009900" cy="1117229"/>
          </a:xfrm>
        </p:spPr>
        <p:txBody>
          <a:bodyPr/>
          <a:lstStyle>
            <a:lvl1pPr marL="0" indent="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312017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07130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4246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0"/>
            <a:ext cx="6248400" cy="566738"/>
          </a:xfrm>
        </p:spPr>
        <p:txBody>
          <a:bodyPr/>
          <a:lstStyle>
            <a:lvl1pPr algn="l">
              <a:defRPr sz="4800" b="0"/>
            </a:lvl1pPr>
          </a:lstStyle>
          <a:p>
            <a:r>
              <a:rPr lang="en-US" smtClean="0"/>
              <a:t>Click to edit Master title style</a:t>
            </a:r>
            <a:endParaRPr lang="en-US"/>
          </a:p>
        </p:txBody>
      </p:sp>
      <p:sp>
        <p:nvSpPr>
          <p:cNvPr id="3" name="Picture Placeholder 2"/>
          <p:cNvSpPr>
            <a:spLocks noGrp="1"/>
          </p:cNvSpPr>
          <p:nvPr>
            <p:ph type="pic" idx="1"/>
          </p:nvPr>
        </p:nvSpPr>
        <p:spPr>
          <a:xfrm>
            <a:off x="2514600" y="2286000"/>
            <a:ext cx="6629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Tree>
    <p:extLst>
      <p:ext uri="{BB962C8B-B14F-4D97-AF65-F5344CB8AC3E}">
        <p14:creationId xmlns:p14="http://schemas.microsoft.com/office/powerpoint/2010/main" val="17570217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lgn="l">
              <a:defRPr/>
            </a:lvl1pPr>
          </a:lstStyle>
          <a:p>
            <a:pPr>
              <a:defRPr/>
            </a:pPr>
            <a:endParaRPr lang="en-CA" dirty="0"/>
          </a:p>
        </p:txBody>
      </p:sp>
      <p:sp>
        <p:nvSpPr>
          <p:cNvPr id="5" name="Rectangle 4"/>
          <p:cNvSpPr>
            <a:spLocks noGrp="1" noChangeArrowheads="1"/>
          </p:cNvSpPr>
          <p:nvPr>
            <p:ph type="dt" sz="quarter" idx="11"/>
          </p:nvPr>
        </p:nvSpPr>
        <p:spPr/>
        <p:txBody>
          <a:bodyPr/>
          <a:lstStyle>
            <a:lvl1pPr>
              <a:defRPr b="1"/>
            </a:lvl1pPr>
          </a:lstStyle>
          <a:p>
            <a:pPr>
              <a:defRPr/>
            </a:pPr>
            <a:endParaRPr lang="en-CA" dirty="0"/>
          </a:p>
        </p:txBody>
      </p:sp>
      <p:sp>
        <p:nvSpPr>
          <p:cNvPr id="6"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598616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0"/>
            <a:ext cx="6172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2286000"/>
            <a:ext cx="30099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76900" y="2286000"/>
            <a:ext cx="30099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741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0"/>
            <a:ext cx="6172200" cy="762000"/>
          </a:xfrm>
        </p:spPr>
        <p:txBody>
          <a:bodyPr/>
          <a:lstStyle>
            <a:lvl1pPr>
              <a:defRPr sz="2400">
                <a:solidFill>
                  <a:srgbClr val="0082AA"/>
                </a:solidFill>
              </a:defRPr>
            </a:lvl1pPr>
          </a:lstStyle>
          <a:p>
            <a:r>
              <a:rPr lang="en-US" smtClean="0"/>
              <a:t>Click to edit Master title style</a:t>
            </a:r>
            <a:endParaRPr lang="en-US"/>
          </a:p>
        </p:txBody>
      </p:sp>
      <p:sp>
        <p:nvSpPr>
          <p:cNvPr id="3" name="Chart Placeholder 2"/>
          <p:cNvSpPr>
            <a:spLocks noGrp="1"/>
          </p:cNvSpPr>
          <p:nvPr>
            <p:ph type="chart" idx="1"/>
          </p:nvPr>
        </p:nvSpPr>
        <p:spPr>
          <a:xfrm>
            <a:off x="2514600" y="2286000"/>
            <a:ext cx="6172200" cy="4152900"/>
          </a:xfrm>
        </p:spPr>
        <p:txBody>
          <a:bodyPr/>
          <a:lstStyle/>
          <a:p>
            <a:pPr lvl="0"/>
            <a:endParaRPr lang="en-US" noProof="0" dirty="0" smtClean="0"/>
          </a:p>
        </p:txBody>
      </p:sp>
    </p:spTree>
    <p:extLst>
      <p:ext uri="{BB962C8B-B14F-4D97-AF65-F5344CB8AC3E}">
        <p14:creationId xmlns:p14="http://schemas.microsoft.com/office/powerpoint/2010/main" val="93878944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0"/>
            <a:ext cx="6172200" cy="735012"/>
          </a:xfrm>
        </p:spPr>
        <p:txBody>
          <a:bodyPr/>
          <a:lstStyle>
            <a:lvl1pPr>
              <a:defRPr sz="2400">
                <a:solidFill>
                  <a:srgbClr val="0082AA"/>
                </a:solidFill>
              </a:defRPr>
            </a:lvl1pPr>
          </a:lstStyle>
          <a:p>
            <a:r>
              <a:rPr lang="en-US"/>
              <a:t>Click to edit Master title style</a:t>
            </a:r>
          </a:p>
        </p:txBody>
      </p:sp>
      <p:sp>
        <p:nvSpPr>
          <p:cNvPr id="3" name="Chart Placeholder 2"/>
          <p:cNvSpPr>
            <a:spLocks noGrp="1"/>
          </p:cNvSpPr>
          <p:nvPr>
            <p:ph type="chart" sz="half" idx="1"/>
          </p:nvPr>
        </p:nvSpPr>
        <p:spPr>
          <a:xfrm>
            <a:off x="2514600" y="2286000"/>
            <a:ext cx="3009900" cy="1463040"/>
          </a:xfrm>
        </p:spPr>
        <p:txBody>
          <a:bodyPr/>
          <a:lstStyle/>
          <a:p>
            <a:pPr lvl="0"/>
            <a:endParaRPr lang="en-US" noProof="0" dirty="0"/>
          </a:p>
        </p:txBody>
      </p:sp>
      <p:sp>
        <p:nvSpPr>
          <p:cNvPr id="4" name="Text Placeholder 3"/>
          <p:cNvSpPr>
            <a:spLocks noGrp="1"/>
          </p:cNvSpPr>
          <p:nvPr>
            <p:ph type="body" sz="half" idx="2"/>
          </p:nvPr>
        </p:nvSpPr>
        <p:spPr>
          <a:xfrm>
            <a:off x="5676900" y="2286000"/>
            <a:ext cx="3009900" cy="1117229"/>
          </a:xfrm>
        </p:spPr>
        <p:txBody>
          <a:bodyPr/>
          <a:lstStyle>
            <a:lvl1pPr marL="0" indent="0">
              <a:defRPr sz="1800"/>
            </a:lvl1pPr>
            <a:lvl2pPr marL="401638" indent="-177800">
              <a:defRPr sz="1800"/>
            </a:lvl2pPr>
            <a:lvl3pPr marL="569913" indent="-168275">
              <a:defRPr sz="1800"/>
            </a:lvl3pPr>
            <a:lvl4pPr marL="747713" indent="-177800">
              <a:defRPr sz="1800"/>
            </a:lvl4pPr>
            <a:lvl5pPr marL="914400" indent="-166688">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2285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4600" y="1371600"/>
            <a:ext cx="6172200"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451370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opic Slide">
    <p:spTree>
      <p:nvGrpSpPr>
        <p:cNvPr id="1" name=""/>
        <p:cNvGrpSpPr/>
        <p:nvPr/>
      </p:nvGrpSpPr>
      <p:grpSpPr>
        <a:xfrm>
          <a:off x="0" y="0"/>
          <a:ext cx="0" cy="0"/>
          <a:chOff x="0" y="0"/>
          <a:chExt cx="0" cy="0"/>
        </a:xfrm>
      </p:grpSpPr>
      <p:pic>
        <p:nvPicPr>
          <p:cNvPr id="10" name="Picture 3" descr="PGE_PPT_BG2048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8"/>
            <a:ext cx="91471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hasCustomPrompt="1"/>
          </p:nvPr>
        </p:nvSpPr>
        <p:spPr>
          <a:xfrm>
            <a:off x="1492281" y="2450308"/>
            <a:ext cx="6748336" cy="498598"/>
          </a:xfrm>
        </p:spPr>
        <p:txBody>
          <a:bodyPr/>
          <a:lstStyle>
            <a:lvl1pPr>
              <a:defRPr sz="3600" b="1" baseline="0">
                <a:solidFill>
                  <a:schemeClr val="bg1"/>
                </a:solidFill>
              </a:defRPr>
            </a:lvl1pPr>
          </a:lstStyle>
          <a:p>
            <a:pPr lvl="0"/>
            <a:r>
              <a:rPr lang="en-US" dirty="0" smtClean="0"/>
              <a:t>Title</a:t>
            </a:r>
            <a:endParaRPr lang="en-US" dirty="0"/>
          </a:p>
        </p:txBody>
      </p:sp>
      <p:sp>
        <p:nvSpPr>
          <p:cNvPr id="21" name="Text Placeholder 2"/>
          <p:cNvSpPr>
            <a:spLocks noGrp="1"/>
          </p:cNvSpPr>
          <p:nvPr>
            <p:ph type="body" sz="quarter" idx="11" hasCustomPrompt="1"/>
          </p:nvPr>
        </p:nvSpPr>
        <p:spPr>
          <a:xfrm>
            <a:off x="1504303" y="3388845"/>
            <a:ext cx="6748336" cy="332399"/>
          </a:xfrm>
        </p:spPr>
        <p:txBody>
          <a:bodyPr/>
          <a:lstStyle>
            <a:lvl1pPr>
              <a:defRPr sz="2400" b="1" baseline="0">
                <a:solidFill>
                  <a:schemeClr val="bg1"/>
                </a:solidFill>
              </a:defRPr>
            </a:lvl1pPr>
          </a:lstStyle>
          <a:p>
            <a:pPr lvl="0"/>
            <a:r>
              <a:rPr lang="en-US" dirty="0" smtClean="0"/>
              <a:t>Subtitle</a:t>
            </a:r>
            <a:endParaRPr lang="en-US" dirty="0"/>
          </a:p>
        </p:txBody>
      </p:sp>
      <p:sp>
        <p:nvSpPr>
          <p:cNvPr id="4" name="Rectangle 3"/>
          <p:cNvSpPr/>
          <p:nvPr userDrawn="1"/>
        </p:nvSpPr>
        <p:spPr>
          <a:xfrm>
            <a:off x="8612245" y="312126"/>
            <a:ext cx="325730" cy="230832"/>
          </a:xfrm>
          <a:prstGeom prst="rect">
            <a:avLst/>
          </a:prstGeom>
        </p:spPr>
        <p:txBody>
          <a:bodyPr wrap="none">
            <a:spAutoFit/>
          </a:bodyPr>
          <a:lstStyle/>
          <a:p>
            <a:pPr fontAlgn="base">
              <a:spcBef>
                <a:spcPct val="0"/>
              </a:spcBef>
              <a:spcAft>
                <a:spcPct val="0"/>
              </a:spcAft>
            </a:pPr>
            <a:fld id="{2F2DF014-546D-47F4-8E00-194707F8805F}" type="slidenum">
              <a:rPr lang="en-US" sz="900" smtClean="0">
                <a:solidFill>
                  <a:srgbClr val="FFFFFF"/>
                </a:solidFill>
                <a:latin typeface="Arial" pitchFamily="34" charset="0"/>
                <a:ea typeface="ヒラギノ角ゴ Pro W3" pitchFamily="-65" charset="-128"/>
              </a:rPr>
              <a:pPr fontAlgn="base">
                <a:spcBef>
                  <a:spcPct val="0"/>
                </a:spcBef>
                <a:spcAft>
                  <a:spcPct val="0"/>
                </a:spcAft>
              </a:pPr>
              <a:t>‹#›</a:t>
            </a:fld>
            <a:endParaRPr lang="en-US" sz="2000" dirty="0">
              <a:solidFill>
                <a:srgbClr val="0082AA"/>
              </a:solidFill>
              <a:latin typeface="Arial" pitchFamily="34" charset="0"/>
              <a:ea typeface="ヒラギノ角ゴ Pro W3" pitchFamily="-65" charset="-128"/>
            </a:endParaRPr>
          </a:p>
        </p:txBody>
      </p:sp>
    </p:spTree>
    <p:extLst>
      <p:ext uri="{BB962C8B-B14F-4D97-AF65-F5344CB8AC3E}">
        <p14:creationId xmlns:p14="http://schemas.microsoft.com/office/powerpoint/2010/main" val="1166336035"/>
      </p:ext>
    </p:extLst>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021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4600" y="1371600"/>
            <a:ext cx="6172200"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974322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pic>
        <p:nvPicPr>
          <p:cNvPr id="5" name="Picture 10" descr="PGE_SpotlightLogobl_PPT"/>
          <p:cNvPicPr>
            <a:picLocks noChangeAspect="1" noChangeArrowheads="1"/>
          </p:cNvPicPr>
          <p:nvPr/>
        </p:nvPicPr>
        <p:blipFill>
          <a:blip r:embed="rId2"/>
          <a:srcRect/>
          <a:stretch>
            <a:fillRect/>
          </a:stretch>
        </p:blipFill>
        <p:spPr bwMode="auto">
          <a:xfrm>
            <a:off x="355600" y="387350"/>
            <a:ext cx="603250" cy="608013"/>
          </a:xfrm>
          <a:prstGeom prst="rect">
            <a:avLst/>
          </a:prstGeom>
          <a:noFill/>
          <a:ln w="9525">
            <a:noFill/>
            <a:miter lim="800000"/>
            <a:headEnd/>
            <a:tailEnd/>
          </a:ln>
        </p:spPr>
      </p:pic>
      <p:sp>
        <p:nvSpPr>
          <p:cNvPr id="6" name="Text Box 8"/>
          <p:cNvSpPr txBox="1">
            <a:spLocks noChangeArrowheads="1"/>
          </p:cNvSpPr>
          <p:nvPr/>
        </p:nvSpPr>
        <p:spPr bwMode="auto">
          <a:xfrm>
            <a:off x="6705600" y="363538"/>
            <a:ext cx="1981200" cy="182562"/>
          </a:xfrm>
          <a:prstGeom prst="rect">
            <a:avLst/>
          </a:prstGeom>
          <a:noFill/>
          <a:ln w="9525">
            <a:noFill/>
            <a:miter lim="800000"/>
            <a:headEnd/>
            <a:tailEnd/>
          </a:ln>
          <a:effectLst/>
        </p:spPr>
        <p:txBody>
          <a:bodyPr lIns="0" tIns="0" rIns="0" bIns="0">
            <a:spAutoFit/>
          </a:bodyPr>
          <a:lstStyle/>
          <a:p>
            <a:pPr algn="r" fontAlgn="base">
              <a:spcBef>
                <a:spcPct val="0"/>
              </a:spcBef>
              <a:spcAft>
                <a:spcPct val="0"/>
              </a:spcAft>
              <a:defRPr/>
            </a:pPr>
            <a:fld id="{582EA361-D258-4CD8-86F5-E3061C312DB3}" type="slidenum">
              <a:rPr lang="en-US" sz="1200">
                <a:solidFill>
                  <a:srgbClr val="000000"/>
                </a:solidFill>
                <a:latin typeface="Franklin Gothic Medium" pitchFamily="34" charset="0"/>
                <a:ea typeface="ヒラギノ角ゴ Pro W3" pitchFamily="-65" charset="-128"/>
              </a:rPr>
              <a:pPr algn="r" fontAlgn="base">
                <a:spcBef>
                  <a:spcPct val="0"/>
                </a:spcBef>
                <a:spcAft>
                  <a:spcPct val="0"/>
                </a:spcAft>
                <a:defRPr/>
              </a:pPr>
              <a:t>‹#›</a:t>
            </a:fld>
            <a:endParaRPr lang="en-US" sz="1200" dirty="0">
              <a:solidFill>
                <a:srgbClr val="000000"/>
              </a:solidFill>
              <a:latin typeface="Franklin Gothic Medium" pitchFamily="34" charset="0"/>
              <a:ea typeface="ヒラギノ角ゴ Pro W3" pitchFamily="-65"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938" y="1082675"/>
            <a:ext cx="4110037" cy="524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082675"/>
            <a:ext cx="4111625" cy="524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0"/>
          </p:nvPr>
        </p:nvSpPr>
        <p:spPr>
          <a:xfrm>
            <a:off x="7218363" y="6588125"/>
            <a:ext cx="1695450" cy="269875"/>
          </a:xfrm>
          <a:prstGeom prst="rect">
            <a:avLst/>
          </a:prstGeom>
        </p:spPr>
        <p:txBody>
          <a:bodyPr/>
          <a:lstStyle>
            <a:lvl1pPr algn="ctr">
              <a:lnSpc>
                <a:spcPct val="90000"/>
              </a:lnSpc>
              <a:spcBef>
                <a:spcPct val="50000"/>
              </a:spcBef>
              <a:defRPr>
                <a:latin typeface="Arial" charset="0"/>
                <a:ea typeface="ヒラギノ角ゴ Pro W3" pitchFamily="-65" charset="-128"/>
                <a:cs typeface="+mn-cs"/>
              </a:defRPr>
            </a:lvl1pPr>
          </a:lstStyle>
          <a:p>
            <a:pPr fontAlgn="base">
              <a:spcAft>
                <a:spcPct val="0"/>
              </a:spcAft>
              <a:defRPr/>
            </a:pPr>
            <a:fld id="{66DDC54C-E3B5-4C12-A79F-E5EEEB4CB8B0}" type="slidenum">
              <a:rPr lang="en-US" b="1">
                <a:solidFill>
                  <a:srgbClr val="0082AA"/>
                </a:solidFill>
              </a:rPr>
              <a:pPr fontAlgn="base">
                <a:spcAft>
                  <a:spcPct val="0"/>
                </a:spcAft>
                <a:defRPr/>
              </a:pPr>
              <a:t>‹#›</a:t>
            </a:fld>
            <a:endParaRPr lang="en-US" b="1" dirty="0">
              <a:solidFill>
                <a:srgbClr val="0082AA"/>
              </a:solidFill>
            </a:endParaRPr>
          </a:p>
        </p:txBody>
      </p:sp>
    </p:spTree>
    <p:extLst>
      <p:ext uri="{BB962C8B-B14F-4D97-AF65-F5344CB8AC3E}">
        <p14:creationId xmlns:p14="http://schemas.microsoft.com/office/powerpoint/2010/main" val="2955864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0"/>
            <a:ext cx="6172200" cy="1171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14600" y="2286000"/>
            <a:ext cx="3009900" cy="1460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2286000"/>
            <a:ext cx="3009900" cy="1460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84830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76532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938" y="1082675"/>
            <a:ext cx="4110037" cy="524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082675"/>
            <a:ext cx="4111625" cy="524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lgn="l">
              <a:defRPr/>
            </a:lvl1pPr>
          </a:lstStyle>
          <a:p>
            <a:pPr>
              <a:defRPr/>
            </a:pPr>
            <a:endParaRPr lang="en-CA" dirty="0"/>
          </a:p>
        </p:txBody>
      </p:sp>
      <p:sp>
        <p:nvSpPr>
          <p:cNvPr id="6" name="Rectangle 5"/>
          <p:cNvSpPr>
            <a:spLocks noGrp="1" noChangeArrowheads="1"/>
          </p:cNvSpPr>
          <p:nvPr>
            <p:ph type="dt" sz="quarter" idx="11"/>
          </p:nvPr>
        </p:nvSpPr>
        <p:spPr/>
        <p:txBody>
          <a:bodyPr/>
          <a:lstStyle>
            <a:lvl1pPr>
              <a:defRPr b="1"/>
            </a:lvl1pPr>
          </a:lstStyle>
          <a:p>
            <a:pPr>
              <a:defRPr/>
            </a:pPr>
            <a:endParaRPr lang="en-CA" dirty="0"/>
          </a:p>
        </p:txBody>
      </p:sp>
      <p:sp>
        <p:nvSpPr>
          <p:cNvPr id="7"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7881233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0"/>
            <a:ext cx="6172200" cy="11715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2286000"/>
            <a:ext cx="30099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2286000"/>
            <a:ext cx="30099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38312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2057400"/>
            <a:ext cx="7772400" cy="1362075"/>
          </a:xfrm>
        </p:spPr>
        <p:txBody>
          <a:bodyPr/>
          <a:lstStyle>
            <a:lvl1pPr algn="l">
              <a:defRPr sz="4000" b="1" cap="all"/>
            </a:lvl1pPr>
          </a:lstStyle>
          <a:p>
            <a:r>
              <a:rPr lang="en-US" smtClean="0"/>
              <a:t>Click to edit Master title style</a:t>
            </a:r>
            <a:endParaRPr lang="en-US"/>
          </a:p>
        </p:txBody>
      </p:sp>
    </p:spTree>
    <p:extLst>
      <p:ext uri="{BB962C8B-B14F-4D97-AF65-F5344CB8AC3E}">
        <p14:creationId xmlns:p14="http://schemas.microsoft.com/office/powerpoint/2010/main" val="199068367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charset="0"/>
                <a:ea typeface="Arial Unicode MS" pitchFamily="34" charset="-128"/>
                <a:cs typeface="Arial Unicode MS" pitchFamily="34" charset="-128"/>
              </a:defRPr>
            </a:lvl1pPr>
            <a:lvl2pPr marL="742950" indent="-285750">
              <a:defRPr sz="2000">
                <a:solidFill>
                  <a:schemeClr val="tx1"/>
                </a:solidFill>
                <a:latin typeface="Arial" charset="0"/>
                <a:ea typeface="Arial Unicode MS" pitchFamily="34" charset="-128"/>
                <a:cs typeface="Arial Unicode MS" pitchFamily="34" charset="-128"/>
              </a:defRPr>
            </a:lvl2pPr>
            <a:lvl3pPr marL="1143000" indent="-228600">
              <a:defRPr sz="2000">
                <a:solidFill>
                  <a:schemeClr val="tx1"/>
                </a:solidFill>
                <a:latin typeface="Arial" charset="0"/>
                <a:ea typeface="Arial Unicode MS" pitchFamily="34" charset="-128"/>
                <a:cs typeface="Arial Unicode MS" pitchFamily="34" charset="-128"/>
              </a:defRPr>
            </a:lvl3pPr>
            <a:lvl4pPr marL="1600200" indent="-228600">
              <a:defRPr sz="2000">
                <a:solidFill>
                  <a:schemeClr val="tx1"/>
                </a:solidFill>
                <a:latin typeface="Arial" charset="0"/>
                <a:ea typeface="Arial Unicode MS" pitchFamily="34" charset="-128"/>
                <a:cs typeface="Arial Unicode MS" pitchFamily="34" charset="-128"/>
              </a:defRPr>
            </a:lvl4pPr>
            <a:lvl5pPr marL="2057400" indent="-22860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9pPr>
          </a:lstStyle>
          <a:p>
            <a:pPr algn="r" fontAlgn="base">
              <a:lnSpc>
                <a:spcPct val="90000"/>
              </a:lnSpc>
              <a:spcBef>
                <a:spcPct val="0"/>
              </a:spcBef>
              <a:spcAft>
                <a:spcPct val="0"/>
              </a:spcAft>
              <a:defRPr/>
            </a:pPr>
            <a:fld id="{4EA2FFF6-FAF7-474E-9F6F-F32C9AFBD09C}" type="slidenum">
              <a:rPr lang="en-US" altLang="en-US" sz="900" b="1" smtClean="0">
                <a:solidFill>
                  <a:srgbClr val="FFFFFF"/>
                </a:solidFill>
              </a:rPr>
              <a:pPr algn="r" fontAlgn="base">
                <a:lnSpc>
                  <a:spcPct val="90000"/>
                </a:lnSpc>
                <a:spcBef>
                  <a:spcPct val="0"/>
                </a:spcBef>
                <a:spcAft>
                  <a:spcPct val="0"/>
                </a:spcAft>
                <a:defRPr/>
              </a:pPr>
              <a:t>‹#›</a:t>
            </a:fld>
            <a:endParaRPr lang="en-US" altLang="en-US" sz="900" b="1" dirty="0" smtClean="0">
              <a:solidFill>
                <a:srgbClr val="FFFFFF"/>
              </a:solidFill>
            </a:endParaRPr>
          </a:p>
        </p:txBody>
      </p:sp>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pPr lvl="0"/>
            <a:r>
              <a:rPr lang="en-US" noProof="0" smtClean="0"/>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1000723343"/>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4600" y="447675"/>
            <a:ext cx="7239000" cy="49212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19100" y="1473200"/>
            <a:ext cx="8343900" cy="4762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7456973"/>
      </p:ext>
    </p:extLst>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422275"/>
            <a:ext cx="7366000" cy="4921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33400" y="21463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197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1391246"/>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419100"/>
            <a:ext cx="7556500" cy="558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1406217"/>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6500" y="460375"/>
            <a:ext cx="7239000" cy="49212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84715298"/>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534400" y="6323013"/>
            <a:ext cx="398463" cy="365125"/>
          </a:xfrm>
          <a:prstGeom prst="rect">
            <a:avLst/>
          </a:prstGeom>
        </p:spPr>
        <p:txBody>
          <a:bodyPr/>
          <a:lstStyle>
            <a:lvl1pPr>
              <a:defRPr/>
            </a:lvl1pPr>
          </a:lstStyle>
          <a:p>
            <a:pPr>
              <a:defRPr/>
            </a:pPr>
            <a:fld id="{25AEBB84-A691-4201-8F74-2C4621D3B088}" type="slidenum">
              <a:rPr lang="en-US">
                <a:solidFill>
                  <a:srgbClr val="0082AA"/>
                </a:solidFill>
              </a:rPr>
              <a:pPr>
                <a:defRPr/>
              </a:pPr>
              <a:t>‹#›</a:t>
            </a:fld>
            <a:endParaRPr lang="en-US" dirty="0">
              <a:solidFill>
                <a:srgbClr val="0082AA"/>
              </a:solidFill>
            </a:endParaRPr>
          </a:p>
        </p:txBody>
      </p:sp>
    </p:spTree>
    <p:extLst>
      <p:ext uri="{BB962C8B-B14F-4D97-AF65-F5344CB8AC3E}">
        <p14:creationId xmlns:p14="http://schemas.microsoft.com/office/powerpoint/2010/main" val="1077017073"/>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6799263" y="6323013"/>
            <a:ext cx="2133600" cy="365125"/>
          </a:xfrm>
          <a:prstGeom prst="rect">
            <a:avLst/>
          </a:prstGeom>
        </p:spPr>
        <p:txBody>
          <a:bodyPr/>
          <a:lstStyle>
            <a:lvl1pPr>
              <a:defRPr/>
            </a:lvl1pPr>
          </a:lstStyle>
          <a:p>
            <a:pPr>
              <a:defRPr/>
            </a:pPr>
            <a:fld id="{49F0DB3B-1A3A-40D5-B546-982DC8130422}" type="slidenum">
              <a:rPr lang="en-US">
                <a:solidFill>
                  <a:srgbClr val="0082AA"/>
                </a:solidFill>
              </a:rPr>
              <a:pPr>
                <a:defRPr/>
              </a:pPr>
              <a:t>‹#›</a:t>
            </a:fld>
            <a:endParaRPr lang="en-US" dirty="0">
              <a:solidFill>
                <a:srgbClr val="0082AA"/>
              </a:solidFill>
            </a:endParaRPr>
          </a:p>
        </p:txBody>
      </p:sp>
    </p:spTree>
    <p:extLst>
      <p:ext uri="{BB962C8B-B14F-4D97-AF65-F5344CB8AC3E}">
        <p14:creationId xmlns:p14="http://schemas.microsoft.com/office/powerpoint/2010/main" val="235054526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p:txBody>
          <a:bodyPr/>
          <a:lstStyle>
            <a:lvl1pPr algn="l">
              <a:defRPr/>
            </a:lvl1pPr>
          </a:lstStyle>
          <a:p>
            <a:pPr>
              <a:defRPr/>
            </a:pPr>
            <a:endParaRPr lang="en-CA" dirty="0"/>
          </a:p>
        </p:txBody>
      </p:sp>
      <p:sp>
        <p:nvSpPr>
          <p:cNvPr id="8" name="Rectangle 7"/>
          <p:cNvSpPr>
            <a:spLocks noGrp="1" noChangeArrowheads="1"/>
          </p:cNvSpPr>
          <p:nvPr>
            <p:ph type="dt" sz="quarter" idx="11"/>
          </p:nvPr>
        </p:nvSpPr>
        <p:spPr/>
        <p:txBody>
          <a:bodyPr/>
          <a:lstStyle>
            <a:lvl1pPr>
              <a:defRPr b="1"/>
            </a:lvl1pPr>
          </a:lstStyle>
          <a:p>
            <a:pPr>
              <a:defRPr/>
            </a:pPr>
            <a:endParaRPr lang="en-CA" dirty="0"/>
          </a:p>
        </p:txBody>
      </p:sp>
      <p:sp>
        <p:nvSpPr>
          <p:cNvPr id="9" name="Slide Number Placeholder 1"/>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78747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p:txBody>
          <a:bodyPr/>
          <a:lstStyle>
            <a:lvl1pPr algn="l">
              <a:defRPr/>
            </a:lvl1pPr>
          </a:lstStyle>
          <a:p>
            <a:pPr>
              <a:defRPr/>
            </a:pPr>
            <a:endParaRPr lang="en-CA" dirty="0"/>
          </a:p>
        </p:txBody>
      </p:sp>
      <p:sp>
        <p:nvSpPr>
          <p:cNvPr id="4" name="Rectangle 3"/>
          <p:cNvSpPr>
            <a:spLocks noGrp="1" noChangeArrowheads="1"/>
          </p:cNvSpPr>
          <p:nvPr>
            <p:ph type="dt" sz="quarter" idx="11"/>
          </p:nvPr>
        </p:nvSpPr>
        <p:spPr/>
        <p:txBody>
          <a:bodyPr/>
          <a:lstStyle>
            <a:lvl1pPr>
              <a:defRPr b="1"/>
            </a:lvl1pPr>
          </a:lstStyle>
          <a:p>
            <a:pPr>
              <a:defRPr/>
            </a:pPr>
            <a:endParaRPr lang="en-CA" dirty="0"/>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14474849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lgn="l">
              <a:defRPr/>
            </a:lvl1pPr>
          </a:lstStyle>
          <a:p>
            <a:pPr>
              <a:defRPr/>
            </a:pPr>
            <a:endParaRPr lang="en-CA" dirty="0"/>
          </a:p>
        </p:txBody>
      </p:sp>
      <p:sp>
        <p:nvSpPr>
          <p:cNvPr id="4" name="Slide Number Placeholder 1"/>
          <p:cNvSpPr>
            <a:spLocks noGrp="1"/>
          </p:cNvSpPr>
          <p:nvPr>
            <p:ph type="sldNum" sz="quarter" idx="4"/>
          </p:nvPr>
        </p:nvSpPr>
        <p:spPr>
          <a:xfrm>
            <a:off x="6996223"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218300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algn="l">
              <a:defRPr/>
            </a:lvl1pPr>
          </a:lstStyle>
          <a:p>
            <a:pPr>
              <a:defRPr/>
            </a:pPr>
            <a:endParaRPr lang="en-CA" dirty="0"/>
          </a:p>
        </p:txBody>
      </p:sp>
      <p:sp>
        <p:nvSpPr>
          <p:cNvPr id="6" name="Rectangle 5"/>
          <p:cNvSpPr>
            <a:spLocks noGrp="1" noChangeArrowheads="1"/>
          </p:cNvSpPr>
          <p:nvPr>
            <p:ph type="dt" sz="quarter" idx="11"/>
          </p:nvPr>
        </p:nvSpPr>
        <p:spPr/>
        <p:txBody>
          <a:bodyPr/>
          <a:lstStyle>
            <a:lvl1pPr>
              <a:defRPr b="1"/>
            </a:lvl1pPr>
          </a:lstStyle>
          <a:p>
            <a:pPr>
              <a:defRPr/>
            </a:pPr>
            <a:endParaRPr lang="en-CA" dirty="0"/>
          </a:p>
        </p:txBody>
      </p:sp>
      <p:sp>
        <p:nvSpPr>
          <p:cNvPr id="7" name="Slide Number Placeholder 1"/>
          <p:cNvSpPr>
            <a:spLocks noGrp="1"/>
          </p:cNvSpPr>
          <p:nvPr>
            <p:ph type="sldNum" sz="quarter" idx="4"/>
          </p:nvPr>
        </p:nvSpPr>
        <p:spPr>
          <a:xfrm>
            <a:off x="6996223"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32766143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17.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 Type="http://schemas.openxmlformats.org/officeDocument/2006/relationships/slideLayout" Target="../slideLayouts/slideLayout16.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5.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image" Target="../media/image3.emf"/><Relationship Id="rId5" Type="http://schemas.openxmlformats.org/officeDocument/2006/relationships/theme" Target="../theme/theme2.xml"/><Relationship Id="rId15" Type="http://schemas.openxmlformats.org/officeDocument/2006/relationships/tags" Target="../tags/tag9.xml"/><Relationship Id="rId23" Type="http://schemas.openxmlformats.org/officeDocument/2006/relationships/oleObject" Target="../embeddings/oleObject1.bin"/><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18.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7.jpeg"/><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3175" y="762000"/>
            <a:ext cx="9140825" cy="0"/>
          </a:xfrm>
          <a:prstGeom prst="line">
            <a:avLst/>
          </a:prstGeom>
          <a:noFill/>
          <a:ln w="25400">
            <a:solidFill>
              <a:srgbClr val="FAA5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buFont typeface="Wingdings" charset="0"/>
              <a:buNone/>
              <a:defRPr/>
            </a:pPr>
            <a:endParaRPr lang="en-US" sz="1200" dirty="0">
              <a:solidFill>
                <a:srgbClr val="000000"/>
              </a:solidFill>
            </a:endParaRPr>
          </a:p>
        </p:txBody>
      </p:sp>
      <p:sp>
        <p:nvSpPr>
          <p:cNvPr id="26627" name="Rectangle 3"/>
          <p:cNvSpPr>
            <a:spLocks noGrp="1" noChangeArrowheads="1"/>
          </p:cNvSpPr>
          <p:nvPr>
            <p:ph type="ftr" sz="quarter" idx="3"/>
          </p:nvPr>
        </p:nvSpPr>
        <p:spPr bwMode="auto">
          <a:xfrm>
            <a:off x="0" y="6400800"/>
            <a:ext cx="886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6" tIns="45718" rIns="91436" bIns="45718" numCol="1" anchor="b" anchorCtr="0" compatLnSpc="1">
            <a:prstTxWarp prst="textNoShape">
              <a:avLst/>
            </a:prstTxWarp>
          </a:bodyPr>
          <a:lstStyle>
            <a:lvl1pPr algn="ctr" eaLnBrk="0" hangingPunct="0">
              <a:buFontTx/>
              <a:buNone/>
              <a:defRPr sz="900" b="1">
                <a:solidFill>
                  <a:srgbClr val="FF0000"/>
                </a:solidFill>
                <a:latin typeface="Arial" pitchFamily="34" charset="0"/>
                <a:ea typeface="ＭＳ Ｐゴシック"/>
                <a:cs typeface="ＭＳ Ｐゴシック"/>
              </a:defRPr>
            </a:lvl1pPr>
          </a:lstStyle>
          <a:p>
            <a:pPr fontAlgn="base">
              <a:spcBef>
                <a:spcPct val="0"/>
              </a:spcBef>
              <a:spcAft>
                <a:spcPct val="0"/>
              </a:spcAft>
              <a:defRPr/>
            </a:pPr>
            <a:endParaRPr lang="en-CA" dirty="0"/>
          </a:p>
        </p:txBody>
      </p:sp>
      <p:sp>
        <p:nvSpPr>
          <p:cNvPr id="26628" name="Rectangle 4"/>
          <p:cNvSpPr>
            <a:spLocks noGrp="1" noChangeArrowheads="1"/>
          </p:cNvSpPr>
          <p:nvPr>
            <p:ph type="title"/>
          </p:nvPr>
        </p:nvSpPr>
        <p:spPr bwMode="auto">
          <a:xfrm>
            <a:off x="838200" y="762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6" tIns="45718" rIns="91436" bIns="45718" numCol="1" anchor="b" anchorCtr="0" compatLnSpc="1">
            <a:prstTxWarp prst="textNoShape">
              <a:avLst/>
            </a:prstTxWarp>
          </a:bodyPr>
          <a:lstStyle/>
          <a:p>
            <a:pPr lvl="0"/>
            <a:r>
              <a:rPr lang="en-US"/>
              <a:t>Click to edit Master title style</a:t>
            </a:r>
          </a:p>
        </p:txBody>
      </p:sp>
      <p:sp>
        <p:nvSpPr>
          <p:cNvPr id="26629" name="Rectangle 5"/>
          <p:cNvSpPr>
            <a:spLocks noGrp="1" noChangeArrowheads="1"/>
          </p:cNvSpPr>
          <p:nvPr>
            <p:ph type="body" idx="1"/>
          </p:nvPr>
        </p:nvSpPr>
        <p:spPr bwMode="auto">
          <a:xfrm>
            <a:off x="388938" y="1082675"/>
            <a:ext cx="8374062" cy="524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85" tIns="44448" rIns="90485" bIns="4444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50" name="Picture 6" descr="P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20638"/>
            <a:ext cx="622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ate Placeholder 12"/>
          <p:cNvSpPr>
            <a:spLocks noGrp="1" noChangeArrowheads="1"/>
          </p:cNvSpPr>
          <p:nvPr>
            <p:ph type="dt" sz="quarter" idx="2"/>
          </p:nvPr>
        </p:nvSpPr>
        <p:spPr bwMode="auto">
          <a:xfrm>
            <a:off x="269875" y="6657975"/>
            <a:ext cx="2133600" cy="2000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eaLnBrk="0" hangingPunct="0">
              <a:buFontTx/>
              <a:buNone/>
              <a:defRPr sz="800" b="0">
                <a:solidFill>
                  <a:srgbClr val="FF0000"/>
                </a:solidFill>
                <a:latin typeface="Arial" pitchFamily="34" charset="0"/>
                <a:ea typeface="MS PGothic" pitchFamily="34" charset="-128"/>
                <a:cs typeface="+mn-cs"/>
              </a:defRPr>
            </a:lvl1pPr>
          </a:lstStyle>
          <a:p>
            <a:pPr fontAlgn="base">
              <a:spcBef>
                <a:spcPct val="0"/>
              </a:spcBef>
              <a:spcAft>
                <a:spcPct val="0"/>
              </a:spcAft>
              <a:defRPr/>
            </a:pPr>
            <a:endParaRPr lang="en-CA" dirty="0"/>
          </a:p>
        </p:txBody>
      </p:sp>
      <p:sp>
        <p:nvSpPr>
          <p:cNvPr id="8" name="Slide Number Placeholder 1"/>
          <p:cNvSpPr>
            <a:spLocks noGrp="1"/>
          </p:cNvSpPr>
          <p:nvPr>
            <p:ph type="sldNum" sz="quarter" idx="4"/>
          </p:nvPr>
        </p:nvSpPr>
        <p:spPr>
          <a:xfrm>
            <a:off x="6996223"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BC430-5E17-47FD-83DD-8261D155254F}" type="slidenum">
              <a:rPr lang="en-US" smtClean="0"/>
              <a:t>‹#›</a:t>
            </a:fld>
            <a:endParaRPr lang="en-US" dirty="0"/>
          </a:p>
        </p:txBody>
      </p:sp>
    </p:spTree>
    <p:extLst>
      <p:ext uri="{BB962C8B-B14F-4D97-AF65-F5344CB8AC3E}">
        <p14:creationId xmlns:p14="http://schemas.microsoft.com/office/powerpoint/2010/main" val="3020339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p:titleStyle>
    <p:bodyStyle>
      <a:lvl1pPr marL="342900" indent="-342900" algn="l" rtl="0" eaLnBrk="0" fontAlgn="base" hangingPunct="0">
        <a:spcBef>
          <a:spcPct val="50000"/>
        </a:spcBef>
        <a:spcAft>
          <a:spcPct val="0"/>
        </a:spcAft>
        <a:buClr>
          <a:srgbClr val="0087A2"/>
        </a:buClr>
        <a:buChar char="•"/>
        <a:defRPr sz="2000">
          <a:solidFill>
            <a:schemeClr val="tx1"/>
          </a:solidFill>
          <a:latin typeface="+mn-lt"/>
          <a:ea typeface="MS PGothic" pitchFamily="34" charset="-128"/>
          <a:cs typeface="MS PGothic"/>
        </a:defRPr>
      </a:lvl1pPr>
      <a:lvl2pPr marL="742950" indent="-285750" algn="l" rtl="0" eaLnBrk="0" fontAlgn="base" hangingPunct="0">
        <a:spcBef>
          <a:spcPct val="50000"/>
        </a:spcBef>
        <a:spcAft>
          <a:spcPct val="0"/>
        </a:spcAft>
        <a:buClr>
          <a:srgbClr val="0087A2"/>
        </a:buClr>
        <a:buFont typeface="Times New Roman" pitchFamily="18" charset="0"/>
        <a:buChar char="–"/>
        <a:defRPr>
          <a:solidFill>
            <a:schemeClr val="tx1"/>
          </a:solidFill>
          <a:latin typeface="+mn-lt"/>
          <a:ea typeface="MS PGothic" pitchFamily="34" charset="-128"/>
          <a:cs typeface="MS PGothic"/>
        </a:defRPr>
      </a:lvl2pPr>
      <a:lvl3pPr marL="1143000" indent="-228600" algn="l" rtl="0" eaLnBrk="0" fontAlgn="base" hangingPunct="0">
        <a:spcBef>
          <a:spcPct val="50000"/>
        </a:spcBef>
        <a:spcAft>
          <a:spcPct val="0"/>
        </a:spcAft>
        <a:buClr>
          <a:srgbClr val="0087A2"/>
        </a:buClr>
        <a:buChar char="•"/>
        <a:defRPr sz="1600">
          <a:solidFill>
            <a:schemeClr val="tx1"/>
          </a:solidFill>
          <a:latin typeface="+mn-lt"/>
          <a:ea typeface="MS PGothic" pitchFamily="34" charset="-128"/>
          <a:cs typeface="MS PGothic"/>
        </a:defRPr>
      </a:lvl3pPr>
      <a:lvl4pPr marL="1600200" indent="-228600" algn="l" rtl="0" eaLnBrk="0" fontAlgn="base" hangingPunct="0">
        <a:spcBef>
          <a:spcPct val="50000"/>
        </a:spcBef>
        <a:spcAft>
          <a:spcPct val="0"/>
        </a:spcAft>
        <a:buClr>
          <a:srgbClr val="0087A2"/>
        </a:buClr>
        <a:buFont typeface="Times New Roman" pitchFamily="18" charset="0"/>
        <a:buChar char="–"/>
        <a:defRPr sz="1600">
          <a:solidFill>
            <a:schemeClr val="tx1"/>
          </a:solidFill>
          <a:latin typeface="+mn-lt"/>
          <a:ea typeface="MS PGothic" pitchFamily="34" charset="-128"/>
          <a:cs typeface="MS PGothic"/>
        </a:defRPr>
      </a:lvl4pPr>
      <a:lvl5pPr marL="2057400" indent="-228600" algn="l" rtl="0" eaLnBrk="0" fontAlgn="base" hangingPunct="0">
        <a:spcBef>
          <a:spcPct val="50000"/>
        </a:spcBef>
        <a:spcAft>
          <a:spcPct val="0"/>
        </a:spcAft>
        <a:buClr>
          <a:srgbClr val="0087A2"/>
        </a:buClr>
        <a:buChar char="•"/>
        <a:defRPr sz="1600">
          <a:solidFill>
            <a:schemeClr val="tx1"/>
          </a:solidFill>
          <a:latin typeface="+mn-lt"/>
          <a:ea typeface="MS PGothic" pitchFamily="34" charset="-128"/>
          <a:cs typeface="MS PGothic"/>
        </a:defRPr>
      </a:lvl5pPr>
      <a:lvl6pPr marL="2514600" indent="-228600" algn="l" rtl="0" fontAlgn="base">
        <a:spcBef>
          <a:spcPct val="50000"/>
        </a:spcBef>
        <a:spcAft>
          <a:spcPct val="0"/>
        </a:spcAft>
        <a:buClr>
          <a:srgbClr val="0087A2"/>
        </a:buClr>
        <a:buChar char="•"/>
        <a:defRPr sz="1600">
          <a:solidFill>
            <a:schemeClr val="tx1"/>
          </a:solidFill>
          <a:latin typeface="+mn-lt"/>
          <a:ea typeface="+mn-ea"/>
        </a:defRPr>
      </a:lvl6pPr>
      <a:lvl7pPr marL="2971800" indent="-228600" algn="l" rtl="0" fontAlgn="base">
        <a:spcBef>
          <a:spcPct val="50000"/>
        </a:spcBef>
        <a:spcAft>
          <a:spcPct val="0"/>
        </a:spcAft>
        <a:buClr>
          <a:srgbClr val="0087A2"/>
        </a:buClr>
        <a:buChar char="•"/>
        <a:defRPr sz="1600">
          <a:solidFill>
            <a:schemeClr val="tx1"/>
          </a:solidFill>
          <a:latin typeface="+mn-lt"/>
          <a:ea typeface="+mn-ea"/>
        </a:defRPr>
      </a:lvl7pPr>
      <a:lvl8pPr marL="3429000" indent="-228600" algn="l" rtl="0" fontAlgn="base">
        <a:spcBef>
          <a:spcPct val="50000"/>
        </a:spcBef>
        <a:spcAft>
          <a:spcPct val="0"/>
        </a:spcAft>
        <a:buClr>
          <a:srgbClr val="0087A2"/>
        </a:buClr>
        <a:buChar char="•"/>
        <a:defRPr sz="1600">
          <a:solidFill>
            <a:schemeClr val="tx1"/>
          </a:solidFill>
          <a:latin typeface="+mn-lt"/>
          <a:ea typeface="+mn-ea"/>
        </a:defRPr>
      </a:lvl8pPr>
      <a:lvl9pPr marL="3886200" indent="-228600" algn="l" rtl="0" fontAlgn="base">
        <a:spcBef>
          <a:spcPct val="50000"/>
        </a:spcBef>
        <a:spcAft>
          <a:spcPct val="0"/>
        </a:spcAft>
        <a:buClr>
          <a:srgbClr val="0087A2"/>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77184507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042"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161984" cy="161974"/>
                      </a:xfrm>
                      <a:prstGeom prst="rect">
                        <a:avLst/>
                      </a:prstGeom>
                    </p:spPr>
                  </p:pic>
                </p:oleObj>
              </mc:Fallback>
            </mc:AlternateContent>
          </a:graphicData>
        </a:graphic>
      </p:graphicFrame>
      <p:sp>
        <p:nvSpPr>
          <p:cNvPr id="1033" name="doc id" hidden="1"/>
          <p:cNvSpPr>
            <a:spLocks noChangeArrowheads="1"/>
          </p:cNvSpPr>
          <p:nvPr/>
        </p:nvSpPr>
        <p:spPr bwMode="gray">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r>
              <a:rPr lang="en-US" sz="800" dirty="0" smtClean="0">
                <a:solidFill>
                  <a:srgbClr val="000000"/>
                </a:solidFill>
              </a:rPr>
              <a:t>Doc ID</a:t>
            </a:r>
            <a:endParaRPr lang="en-US" sz="800" dirty="0">
              <a:solidFill>
                <a:srgbClr val="000000"/>
              </a:solidFill>
            </a:endParaRPr>
          </a:p>
        </p:txBody>
      </p:sp>
      <p:sp>
        <p:nvSpPr>
          <p:cNvPr id="1034" name="Working Draft"/>
          <p:cNvSpPr txBox="1">
            <a:spLocks noChangeArrowheads="1"/>
          </p:cNvSpPr>
          <p:nvPr/>
        </p:nvSpPr>
        <p:spPr bwMode="gray">
          <a:xfrm rot="5400000">
            <a:off x="8076669" y="1980006"/>
            <a:ext cx="1992116"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0000"/>
                </a:solidFill>
                <a:latin typeface="Arial"/>
              </a:rPr>
              <a:t>Last Modified 7/15/2013 12:54 PM Pacific Standard Time</a:t>
            </a:r>
            <a:endParaRPr lang="en-US" dirty="0" smtClean="0">
              <a:solidFill>
                <a:srgbClr val="000000"/>
              </a:solidFill>
              <a:latin typeface="Arial"/>
            </a:endParaRPr>
          </a:p>
        </p:txBody>
      </p:sp>
      <p:sp>
        <p:nvSpPr>
          <p:cNvPr id="1035" name="Printed"/>
          <p:cNvSpPr txBox="1">
            <a:spLocks noChangeArrowheads="1"/>
          </p:cNvSpPr>
          <p:nvPr/>
        </p:nvSpPr>
        <p:spPr bwMode="gray">
          <a:xfrm rot="5400000">
            <a:off x="8186253" y="4197986"/>
            <a:ext cx="1772950"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dirty="0" smtClean="0">
                <a:solidFill>
                  <a:srgbClr val="000000"/>
                </a:solidFill>
                <a:latin typeface="Arial"/>
              </a:rPr>
              <a:t>Printed 7/15/2013 12:21 PM Pacific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2343098" y="257085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9" name="Title Placeholder 2"/>
          <p:cNvSpPr>
            <a:spLocks noGrp="1" noChangeArrowheads="1"/>
          </p:cNvSpPr>
          <p:nvPr>
            <p:ph type="title"/>
          </p:nvPr>
        </p:nvSpPr>
        <p:spPr bwMode="gray">
          <a:xfrm>
            <a:off x="121488" y="522147"/>
            <a:ext cx="8850808"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21488" y="17818"/>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948519"/>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2" name="McK Slide Elements" hidden="1"/>
          <p:cNvGrpSpPr>
            <a:grpSpLocks/>
          </p:cNvGrpSpPr>
          <p:nvPr/>
        </p:nvGrpSpPr>
        <p:grpSpPr bwMode="gray">
          <a:xfrm>
            <a:off x="121489" y="6376934"/>
            <a:ext cx="8811121" cy="349865"/>
            <a:chOff x="75" y="3937"/>
            <a:chExt cx="5385" cy="216"/>
          </a:xfrm>
        </p:grpSpPr>
        <p:sp>
          <p:nvSpPr>
            <p:cNvPr id="13" name="McK 4. Footnote"/>
            <p:cNvSpPr txBox="1">
              <a:spLocks noChangeArrowheads="1"/>
            </p:cNvSpPr>
            <p:nvPr/>
          </p:nvSpPr>
          <p:spPr bwMode="gray">
            <a:xfrm>
              <a:off x="75" y="3937"/>
              <a:ext cx="538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6"/>
              <a:ext cx="4093"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9439" indent="-479439" defTabSz="913526" fontAlgn="base">
                <a:spcBef>
                  <a:spcPct val="0"/>
                </a:spcBef>
                <a:spcAft>
                  <a:spcPct val="0"/>
                </a:spcAft>
                <a:tabLst>
                  <a:tab pos="479439" algn="l"/>
                </a:tabLst>
              </a:pPr>
              <a:r>
                <a:rPr lang="en-US" sz="1000" dirty="0" smtClean="0">
                  <a:solidFill>
                    <a:srgbClr val="000000"/>
                  </a:solidFill>
                </a:rPr>
                <a:t>Source: Source</a:t>
              </a:r>
            </a:p>
          </p:txBody>
        </p:sp>
      </p:grpSp>
      <p:grpSp>
        <p:nvGrpSpPr>
          <p:cNvPr id="15" name="ACET" hidden="1"/>
          <p:cNvGrpSpPr>
            <a:grpSpLocks/>
          </p:cNvGrpSpPr>
          <p:nvPr/>
        </p:nvGrpSpPr>
        <p:grpSpPr bwMode="gray">
          <a:xfrm>
            <a:off x="2343098" y="1995687"/>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2" name="Slide Number Placeholder 1"/>
          <p:cNvSpPr>
            <a:spLocks noGrp="1"/>
          </p:cNvSpPr>
          <p:nvPr>
            <p:ph type="sldNum" sz="quarter" idx="4"/>
          </p:nvPr>
        </p:nvSpPr>
        <p:spPr bwMode="gray">
          <a:xfrm>
            <a:off x="8812002" y="6572975"/>
            <a:ext cx="160294" cy="157014"/>
          </a:xfrm>
          <a:prstGeom prst="rect">
            <a:avLst/>
          </a:prstGeom>
        </p:spPr>
        <p:txBody>
          <a:bodyPr vert="horz" wrap="none" lIns="0" tIns="0" rIns="0" bIns="0" rtlCol="0" anchor="ctr">
            <a:spAutoFit/>
          </a:bodyPr>
          <a:lstStyle>
            <a:lvl1pPr algn="r">
              <a:defRPr lang="en-US" sz="1000" kern="1200" baseline="0" smtClean="0">
                <a:solidFill>
                  <a:schemeClr val="tx1"/>
                </a:solidFill>
                <a:latin typeface="+mn-lt"/>
                <a:ea typeface="+mn-ea"/>
                <a:cs typeface="+mn-cs"/>
              </a:defRPr>
            </a:lvl1pPr>
          </a:lstStyle>
          <a:p>
            <a:pPr fontAlgn="base">
              <a:spcBef>
                <a:spcPct val="0"/>
              </a:spcBef>
              <a:spcAft>
                <a:spcPct val="0"/>
              </a:spcAft>
            </a:pPr>
            <a:fld id="{42C328C1-A84F-4A39-A664-DBA00541A8C6}" type="slidenum">
              <a:rPr>
                <a:solidFill>
                  <a:srgbClr val="000000"/>
                </a:solidFill>
              </a:rPr>
              <a:pPr fontAlgn="base">
                <a:spcBef>
                  <a:spcPct val="0"/>
                </a:spcBef>
                <a:spcAft>
                  <a:spcPct val="0"/>
                </a:spcAft>
              </a:pPr>
              <a:t>‹#›</a:t>
            </a:fld>
            <a:endParaRPr dirty="0">
              <a:solidFill>
                <a:srgbClr val="000000"/>
              </a:solidFill>
            </a:endParaRPr>
          </a:p>
        </p:txBody>
      </p:sp>
      <p:grpSp>
        <p:nvGrpSpPr>
          <p:cNvPr id="23" name="LegendBoxes" hidden="1"/>
          <p:cNvGrpSpPr>
            <a:grpSpLocks/>
          </p:cNvGrpSpPr>
          <p:nvPr/>
        </p:nvGrpSpPr>
        <p:grpSpPr bwMode="gray">
          <a:xfrm>
            <a:off x="8144563" y="1000353"/>
            <a:ext cx="779144" cy="1017201"/>
            <a:chOff x="4936" y="176"/>
            <a:chExt cx="481" cy="628"/>
          </a:xfrm>
        </p:grpSpPr>
        <p:sp>
          <p:nvSpPr>
            <p:cNvPr id="24"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6"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8"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0"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2" name="LegendLines" hidden="1"/>
          <p:cNvGrpSpPr>
            <a:grpSpLocks/>
          </p:cNvGrpSpPr>
          <p:nvPr/>
        </p:nvGrpSpPr>
        <p:grpSpPr bwMode="gray">
          <a:xfrm>
            <a:off x="7830313" y="1000353"/>
            <a:ext cx="1093393" cy="745084"/>
            <a:chOff x="4750" y="176"/>
            <a:chExt cx="675" cy="460"/>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37"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38"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grpSp>
      <p:grpSp>
        <p:nvGrpSpPr>
          <p:cNvPr id="39" name="McKSticker" hidden="1"/>
          <p:cNvGrpSpPr/>
          <p:nvPr/>
        </p:nvGrpSpPr>
        <p:grpSpPr bwMode="gray">
          <a:xfrm>
            <a:off x="7830213" y="1000352"/>
            <a:ext cx="1088629" cy="216680"/>
            <a:chOff x="7673881" y="285750"/>
            <a:chExt cx="1066894" cy="212366"/>
          </a:xfrm>
        </p:grpSpPr>
        <p:sp>
          <p:nvSpPr>
            <p:cNvPr id="40"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7FA5"/>
                </a:buClr>
              </a:pPr>
              <a:r>
                <a:rPr lang="en-US" sz="1200" dirty="0">
                  <a:solidFill>
                    <a:srgbClr val="808080"/>
                  </a:solidFill>
                </a:rPr>
                <a:t>PRELIMINARY</a:t>
              </a:r>
            </a:p>
          </p:txBody>
        </p:sp>
        <p:cxnSp>
          <p:nvCxnSpPr>
            <p:cNvPr id="41" name="AutoShape 31"/>
            <p:cNvCxnSpPr>
              <a:cxnSpLocks noChangeShapeType="1"/>
              <a:stCxn id="40" idx="2"/>
              <a:endCxn id="40"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4" name="LegendMoons" hidden="1"/>
          <p:cNvGrpSpPr/>
          <p:nvPr/>
        </p:nvGrpSpPr>
        <p:grpSpPr>
          <a:xfrm>
            <a:off x="8076360" y="1000352"/>
            <a:ext cx="847347" cy="1333054"/>
            <a:chOff x="7769225" y="2105025"/>
            <a:chExt cx="830430" cy="1306516"/>
          </a:xfrm>
        </p:grpSpPr>
        <p:grpSp>
          <p:nvGrpSpPr>
            <p:cNvPr id="65" name="MoonLegend1"/>
            <p:cNvGrpSpPr>
              <a:grpSpLocks noChangeAspect="1"/>
            </p:cNvGrpSpPr>
            <p:nvPr>
              <p:custDataLst>
                <p:tags r:id="rId8"/>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21"/>
                </p:custDataLst>
              </p:nvPr>
            </p:nvSpPr>
            <p:spPr bwMode="blackWhite">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84" name="Arc 39" hidden="1"/>
              <p:cNvSpPr>
                <a:spLocks noChangeAspect="1"/>
              </p:cNvSpPr>
              <p:nvPr>
                <p:custDataLst>
                  <p:tags r:id="rId22"/>
                </p:custDataLst>
              </p:nvPr>
            </p:nvSpPr>
            <p:spPr bwMode="black">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66" name="MoonLegend2"/>
            <p:cNvGrpSpPr>
              <a:grpSpLocks noChangeAspect="1"/>
            </p:cNvGrpSpPr>
            <p:nvPr>
              <p:custDataLst>
                <p:tags r:id="rId9"/>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19"/>
                </p:custDataLst>
              </p:nvPr>
            </p:nvSpPr>
            <p:spPr bwMode="blackWhite">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82" name="Arc 42"/>
              <p:cNvSpPr>
                <a:spLocks noChangeAspect="1"/>
              </p:cNvSpPr>
              <p:nvPr>
                <p:custDataLst>
                  <p:tags r:id="rId20"/>
                </p:custDataLst>
              </p:nvPr>
            </p:nvSpPr>
            <p:spPr bwMode="black">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67" name="MoonLegend4"/>
            <p:cNvGrpSpPr>
              <a:grpSpLocks noChangeAspect="1"/>
            </p:cNvGrpSpPr>
            <p:nvPr>
              <p:custDataLst>
                <p:tags r:id="rId10"/>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17"/>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80" name="Arc 48"/>
              <p:cNvSpPr>
                <a:spLocks noChangeAspect="1"/>
              </p:cNvSpPr>
              <p:nvPr>
                <p:custDataLst>
                  <p:tags r:id="rId18"/>
                </p:custDataLst>
              </p:nvPr>
            </p:nvSpPr>
            <p:spPr bwMode="black">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68" name="MoonLegend5"/>
            <p:cNvGrpSpPr>
              <a:grpSpLocks noChangeAspect="1"/>
            </p:cNvGrpSpPr>
            <p:nvPr>
              <p:custDataLst>
                <p:tags r:id="rId11"/>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15"/>
                </p:custDataLst>
              </p:nvPr>
            </p:nvSpPr>
            <p:spPr bwMode="blackWhite">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78" name="Oval 51"/>
              <p:cNvSpPr>
                <a:spLocks noChangeAspect="1" noChangeArrowheads="1"/>
              </p:cNvSpPr>
              <p:nvPr>
                <p:custDataLst>
                  <p:tags r:id="rId16"/>
                </p:custDataLst>
              </p:nvPr>
            </p:nvSpPr>
            <p:spPr bwMode="black">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69" name="Legend1"/>
            <p:cNvSpPr>
              <a:spLocks noChangeArrowheads="1"/>
            </p:cNvSpPr>
            <p:nvPr/>
          </p:nvSpPr>
          <p:spPr bwMode="auto">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70" name="Legend2"/>
            <p:cNvSpPr>
              <a:spLocks noChangeArrowheads="1"/>
            </p:cNvSpPr>
            <p:nvPr/>
          </p:nvSpPr>
          <p:spPr bwMode="auto">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71" name="Legend3"/>
            <p:cNvSpPr>
              <a:spLocks noChangeArrowheads="1"/>
            </p:cNvSpPr>
            <p:nvPr/>
          </p:nvSpPr>
          <p:spPr bwMode="auto">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72" name="Legend4"/>
            <p:cNvSpPr>
              <a:spLocks noChangeArrowheads="1"/>
            </p:cNvSpPr>
            <p:nvPr/>
          </p:nvSpPr>
          <p:spPr bwMode="auto">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sp>
          <p:nvSpPr>
            <p:cNvPr id="73" name="Legend5"/>
            <p:cNvSpPr>
              <a:spLocks noChangeArrowheads="1"/>
            </p:cNvSpPr>
            <p:nvPr/>
          </p:nvSpPr>
          <p:spPr bwMode="auto">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7FA5"/>
                </a:buClr>
              </a:pPr>
              <a:r>
                <a:rPr lang="en-US" sz="1200" dirty="0">
                  <a:solidFill>
                    <a:srgbClr val="000000"/>
                  </a:solidFill>
                </a:rPr>
                <a:t>Legend</a:t>
              </a:r>
            </a:p>
          </p:txBody>
        </p:sp>
        <p:grpSp>
          <p:nvGrpSpPr>
            <p:cNvPr id="74" name="MoonLegend3"/>
            <p:cNvGrpSpPr>
              <a:grpSpLocks noChangeAspect="1"/>
            </p:cNvGrpSpPr>
            <p:nvPr>
              <p:custDataLst>
                <p:tags r:id="rId12"/>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3"/>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76" name="Arc 48"/>
              <p:cNvSpPr>
                <a:spLocks noChangeAspect="1"/>
              </p:cNvSpPr>
              <p:nvPr>
                <p:custDataLst>
                  <p:tags r:id="rId14"/>
                </p:custDataLst>
              </p:nvPr>
            </p:nvSpPr>
            <p:spPr bwMode="black">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sp>
        <p:nvSpPr>
          <p:cNvPr id="58" name="Rectangle 10"/>
          <p:cNvSpPr>
            <a:spLocks noChangeArrowheads="1"/>
          </p:cNvSpPr>
          <p:nvPr/>
        </p:nvSpPr>
        <p:spPr bwMode="black">
          <a:xfrm flipV="1">
            <a:off x="121488" y="834170"/>
            <a:ext cx="8850808" cy="100424"/>
          </a:xfrm>
          <a:prstGeom prst="rect">
            <a:avLst/>
          </a:prstGeom>
          <a:solidFill>
            <a:srgbClr val="FFCB3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6" tIns="46623" rIns="93246" bIns="46623" anchor="ctr">
            <a:noAutofit/>
          </a:bodyPr>
          <a:lstStyle/>
          <a:p>
            <a:pPr fontAlgn="base">
              <a:spcBef>
                <a:spcPct val="0"/>
              </a:spcBef>
              <a:spcAft>
                <a:spcPct val="0"/>
              </a:spcAft>
              <a:buClr>
                <a:srgbClr val="007FA5"/>
              </a:buClr>
            </a:pPr>
            <a:endParaRPr lang="en-US" sz="1600" dirty="0">
              <a:solidFill>
                <a:srgbClr val="000000"/>
              </a:solidFill>
            </a:endParaRPr>
          </a:p>
        </p:txBody>
      </p:sp>
      <p:sp>
        <p:nvSpPr>
          <p:cNvPr id="59" name="Rectangle 59"/>
          <p:cNvSpPr>
            <a:spLocks noChangeArrowheads="1"/>
          </p:cNvSpPr>
          <p:nvPr/>
        </p:nvSpPr>
        <p:spPr bwMode="auto">
          <a:xfrm>
            <a:off x="7170807" y="6601238"/>
            <a:ext cx="1354326"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fontAlgn="base">
              <a:spcBef>
                <a:spcPct val="0"/>
              </a:spcBef>
              <a:spcAft>
                <a:spcPct val="0"/>
              </a:spcAft>
            </a:pPr>
            <a:r>
              <a:rPr lang="en-US" sz="800" b="1" dirty="0" smtClean="0">
                <a:solidFill>
                  <a:srgbClr val="000000"/>
                </a:solidFill>
              </a:rPr>
              <a:t>Confidential and Privileged</a:t>
            </a:r>
            <a:endParaRPr lang="en-US" sz="800" b="1" dirty="0">
              <a:solidFill>
                <a:srgbClr val="000000"/>
              </a:solidFill>
            </a:endParaRPr>
          </a:p>
        </p:txBody>
      </p:sp>
      <p:sp>
        <p:nvSpPr>
          <p:cNvPr id="60" name="Slide Number Placeholder 1"/>
          <p:cNvSpPr txBox="1">
            <a:spLocks/>
          </p:cNvSpPr>
          <p:nvPr userDrawn="1"/>
        </p:nvSpPr>
        <p:spPr bwMode="gray">
          <a:xfrm>
            <a:off x="8812002" y="6572975"/>
            <a:ext cx="160294" cy="157014"/>
          </a:xfrm>
          <a:prstGeom prst="rect">
            <a:avLst/>
          </a:prstGeom>
        </p:spPr>
        <p:txBody>
          <a:bodyPr vert="horz" wrap="none" lIns="0" tIns="0" rIns="0" bIns="0" rtlCol="0" anchor="ctr">
            <a:spAutoFit/>
          </a:bodyPr>
          <a:lstStyle>
            <a:defPPr>
              <a:defRPr lang="en-US"/>
            </a:defPPr>
            <a:lvl1pPr algn="r" rtl="0" fontAlgn="base">
              <a:spcBef>
                <a:spcPct val="0"/>
              </a:spcBef>
              <a:spcAft>
                <a:spcPct val="0"/>
              </a:spcAft>
              <a:defRPr lang="en-US" sz="1000" kern="1200" baseline="0" smtClean="0">
                <a:solidFill>
                  <a:schemeClr val="tx1"/>
                </a:solidFill>
                <a:latin typeface="+mn-lt"/>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42C328C1-A84F-4A39-A664-DBA00541A8C6}"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8196270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203325" y="676275"/>
            <a:ext cx="7239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27" name="Rectangle 3"/>
          <p:cNvSpPr>
            <a:spLocks noGrp="1" noChangeArrowheads="1"/>
          </p:cNvSpPr>
          <p:nvPr>
            <p:ph type="body" idx="1"/>
          </p:nvPr>
        </p:nvSpPr>
        <p:spPr bwMode="black">
          <a:xfrm>
            <a:off x="1211263" y="1558925"/>
            <a:ext cx="72390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5125" name="Text Box 5"/>
          <p:cNvSpPr txBox="1">
            <a:spLocks noChangeArrowheads="1"/>
          </p:cNvSpPr>
          <p:nvPr/>
        </p:nvSpPr>
        <p:spPr bwMode="black">
          <a:xfrm>
            <a:off x="1225550" y="369888"/>
            <a:ext cx="44196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pitchFamily="34"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9pPr>
          </a:lstStyle>
          <a:p>
            <a:pPr eaLnBrk="1" fontAlgn="base" hangingPunct="1">
              <a:lnSpc>
                <a:spcPct val="90000"/>
              </a:lnSpc>
              <a:spcBef>
                <a:spcPct val="0"/>
              </a:spcBef>
              <a:spcAft>
                <a:spcPct val="0"/>
              </a:spcAft>
              <a:defRPr/>
            </a:pPr>
            <a:r>
              <a:rPr lang="en-US" sz="900" b="1" dirty="0" smtClean="0">
                <a:solidFill>
                  <a:srgbClr val="0082AA"/>
                </a:solidFill>
              </a:rPr>
              <a:t>Residential Rate Reform</a:t>
            </a:r>
          </a:p>
        </p:txBody>
      </p:sp>
      <p:sp>
        <p:nvSpPr>
          <p:cNvPr id="5126" name="Text Box 12"/>
          <p:cNvSpPr txBox="1">
            <a:spLocks noChangeArrowheads="1"/>
          </p:cNvSpPr>
          <p:nvPr/>
        </p:nvSpPr>
        <p:spPr bwMode="black">
          <a:xfrm>
            <a:off x="68453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pitchFamily="34"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pitchFamily="34"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9pPr>
          </a:lstStyle>
          <a:p>
            <a:pPr algn="r" eaLnBrk="1" fontAlgn="base" hangingPunct="1">
              <a:lnSpc>
                <a:spcPct val="90000"/>
              </a:lnSpc>
              <a:spcBef>
                <a:spcPct val="0"/>
              </a:spcBef>
              <a:spcAft>
                <a:spcPct val="0"/>
              </a:spcAft>
              <a:defRPr/>
            </a:pPr>
            <a:fld id="{92760036-4847-4CD4-85A7-B2769E7CC9F0}" type="slidenum">
              <a:rPr lang="en-US" sz="900" b="1" smtClean="0">
                <a:solidFill>
                  <a:srgbClr val="0082AA"/>
                </a:solidFill>
              </a:rPr>
              <a:pPr algn="r" eaLnBrk="1" fontAlgn="base" hangingPunct="1">
                <a:lnSpc>
                  <a:spcPct val="90000"/>
                </a:lnSpc>
                <a:spcBef>
                  <a:spcPct val="0"/>
                </a:spcBef>
                <a:spcAft>
                  <a:spcPct val="0"/>
                </a:spcAft>
                <a:defRPr/>
              </a:pPr>
              <a:t>‹#›</a:t>
            </a:fld>
            <a:endParaRPr lang="en-US" sz="900" b="1" dirty="0" smtClean="0">
              <a:solidFill>
                <a:srgbClr val="0082AA"/>
              </a:solidFill>
            </a:endParaRPr>
          </a:p>
        </p:txBody>
      </p:sp>
    </p:spTree>
    <p:extLst>
      <p:ext uri="{BB962C8B-B14F-4D97-AF65-F5344CB8AC3E}">
        <p14:creationId xmlns:p14="http://schemas.microsoft.com/office/powerpoint/2010/main" val="35483028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ransition>
    <p:wipe dir="r"/>
  </p:transition>
  <p:timing>
    <p:tnLst>
      <p:par>
        <p:cTn id="1" dur="indefinite" restart="never" nodeType="tmRoot"/>
      </p:par>
    </p:tnLst>
  </p:timing>
  <p:hf hdr="0" ftr="0" dt="0"/>
  <p:txStyles>
    <p:titleStyle>
      <a:lvl1pPr algn="l" rtl="0" eaLnBrk="0" fontAlgn="base" hangingPunct="0">
        <a:lnSpc>
          <a:spcPct val="90000"/>
        </a:lnSpc>
        <a:spcBef>
          <a:spcPts val="600"/>
        </a:spcBef>
        <a:spcAft>
          <a:spcPts val="300"/>
        </a:spcAft>
        <a:defRPr sz="3200" b="1" kern="1200">
          <a:solidFill>
            <a:srgbClr val="FFA100"/>
          </a:solidFill>
          <a:latin typeface="+mj-lt"/>
          <a:ea typeface="+mj-ea"/>
          <a:cs typeface="+mj-cs"/>
        </a:defRPr>
      </a:lvl1pPr>
      <a:lvl2pPr algn="l" rtl="0" eaLnBrk="0" fontAlgn="base" hangingPunct="0">
        <a:lnSpc>
          <a:spcPct val="90000"/>
        </a:lnSpc>
        <a:spcBef>
          <a:spcPts val="600"/>
        </a:spcBef>
        <a:spcAft>
          <a:spcPts val="300"/>
        </a:spcAft>
        <a:defRPr sz="32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90000"/>
        </a:lnSpc>
        <a:spcBef>
          <a:spcPts val="600"/>
        </a:spcBef>
        <a:spcAft>
          <a:spcPts val="300"/>
        </a:spcAft>
        <a:defRPr sz="32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90000"/>
        </a:lnSpc>
        <a:spcBef>
          <a:spcPts val="600"/>
        </a:spcBef>
        <a:spcAft>
          <a:spcPts val="300"/>
        </a:spcAft>
        <a:defRPr sz="32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90000"/>
        </a:lnSpc>
        <a:spcBef>
          <a:spcPts val="600"/>
        </a:spcBef>
        <a:spcAft>
          <a:spcPts val="300"/>
        </a:spcAft>
        <a:defRPr sz="32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ts val="600"/>
        </a:spcBef>
        <a:spcAft>
          <a:spcPts val="300"/>
        </a:spcAft>
        <a:buSzPct val="25000"/>
        <a:buFont typeface="Arial" pitchFamily="34" charset="0"/>
        <a:defRPr sz="2400" b="1" kern="1200">
          <a:solidFill>
            <a:srgbClr val="0082AA"/>
          </a:solidFill>
          <a:latin typeface="+mn-lt"/>
          <a:ea typeface="+mn-ea"/>
          <a:cs typeface="+mn-cs"/>
        </a:defRPr>
      </a:lvl1pPr>
      <a:lvl2pPr marL="346075" indent="-346075" algn="l" rtl="0" eaLnBrk="0" fontAlgn="base" hangingPunct="0">
        <a:lnSpc>
          <a:spcPct val="90000"/>
        </a:lnSpc>
        <a:spcBef>
          <a:spcPts val="600"/>
        </a:spcBef>
        <a:spcAft>
          <a:spcPts val="300"/>
        </a:spcAft>
        <a:buChar char="•"/>
        <a:defRPr sz="2000" kern="1200">
          <a:solidFill>
            <a:srgbClr val="0082AA"/>
          </a:solidFill>
          <a:latin typeface="+mn-lt"/>
          <a:ea typeface="+mn-ea"/>
          <a:cs typeface="+mn-cs"/>
        </a:defRPr>
      </a:lvl2pPr>
      <a:lvl3pPr marL="968375" indent="-346075" algn="l" rtl="0" eaLnBrk="0" fontAlgn="base" hangingPunct="0">
        <a:lnSpc>
          <a:spcPct val="90000"/>
        </a:lnSpc>
        <a:spcBef>
          <a:spcPts val="600"/>
        </a:spcBef>
        <a:spcAft>
          <a:spcPts val="300"/>
        </a:spcAft>
        <a:buFont typeface="Arial" pitchFamily="34" charset="0"/>
        <a:buChar char="–"/>
        <a:defRPr sz="2000" kern="1200">
          <a:solidFill>
            <a:srgbClr val="0082AA"/>
          </a:solidFill>
          <a:latin typeface="+mn-lt"/>
          <a:ea typeface="+mn-ea"/>
          <a:cs typeface="+mn-cs"/>
        </a:defRPr>
      </a:lvl3pPr>
      <a:lvl4pPr marL="1471613" indent="-346075" algn="l" rtl="0" eaLnBrk="0" fontAlgn="base" hangingPunct="0">
        <a:lnSpc>
          <a:spcPct val="90000"/>
        </a:lnSpc>
        <a:spcBef>
          <a:spcPts val="600"/>
        </a:spcBef>
        <a:spcAft>
          <a:spcPts val="300"/>
        </a:spcAft>
        <a:buChar char="•"/>
        <a:defRPr sz="2000" kern="1200">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14600" y="1371600"/>
            <a:ext cx="61722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2514600" y="2286000"/>
            <a:ext cx="6172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0" descr="PGE_SpotlightLogobl_PP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5600" y="387350"/>
            <a:ext cx="6032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p:nvSpPr>
        <p:spPr bwMode="auto">
          <a:xfrm>
            <a:off x="6705600" y="363538"/>
            <a:ext cx="1981200" cy="182562"/>
          </a:xfrm>
          <a:prstGeom prst="rect">
            <a:avLst/>
          </a:prstGeom>
          <a:noFill/>
          <a:ln w="9525">
            <a:noFill/>
            <a:miter lim="800000"/>
            <a:headEnd/>
            <a:tailEnd/>
          </a:ln>
          <a:effectLst/>
        </p:spPr>
        <p:txBody>
          <a:bodyPr lIns="0" tIns="0" rIns="0" bIns="0">
            <a:spAutoFit/>
          </a:bodyPr>
          <a:lstStyle>
            <a:lvl1pPr eaLnBrk="0" hangingPunct="0">
              <a:defRPr sz="2400">
                <a:solidFill>
                  <a:schemeClr val="tx1"/>
                </a:solidFill>
                <a:latin typeface="Arial" charset="0"/>
                <a:ea typeface="ヒラギノ角ゴ Pro W3" pitchFamily="-65" charset="-128"/>
              </a:defRPr>
            </a:lvl1pPr>
            <a:lvl2pPr marL="37931725" indent="-37474525" eaLnBrk="0" hangingPunct="0">
              <a:defRPr sz="2400">
                <a:solidFill>
                  <a:schemeClr val="tx1"/>
                </a:solidFill>
                <a:latin typeface="Arial" charset="0"/>
                <a:ea typeface="ヒラギノ角ゴ Pro W3" pitchFamily="-65" charset="-128"/>
              </a:defRPr>
            </a:lvl2pPr>
            <a:lvl3pPr eaLnBrk="0" hangingPunct="0">
              <a:defRPr sz="2400">
                <a:solidFill>
                  <a:schemeClr val="tx1"/>
                </a:solidFill>
                <a:latin typeface="Arial" charset="0"/>
                <a:ea typeface="ヒラギノ角ゴ Pro W3" pitchFamily="-65" charset="-128"/>
              </a:defRPr>
            </a:lvl3pPr>
            <a:lvl4pPr eaLnBrk="0" hangingPunct="0">
              <a:defRPr sz="2400">
                <a:solidFill>
                  <a:schemeClr val="tx1"/>
                </a:solidFill>
                <a:latin typeface="Arial" charset="0"/>
                <a:ea typeface="ヒラギノ角ゴ Pro W3" pitchFamily="-65" charset="-128"/>
              </a:defRPr>
            </a:lvl4pPr>
            <a:lvl5pPr eaLnBrk="0" hangingPunct="0">
              <a:defRPr sz="2400">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algn="r" eaLnBrk="1" fontAlgn="base" hangingPunct="1">
              <a:spcBef>
                <a:spcPct val="0"/>
              </a:spcBef>
              <a:spcAft>
                <a:spcPct val="0"/>
              </a:spcAft>
              <a:defRPr/>
            </a:pPr>
            <a:fld id="{F2ACF126-2BA8-4203-B49C-A855FEF2A52C}" type="slidenum">
              <a:rPr lang="en-US" sz="1200" smtClean="0">
                <a:solidFill>
                  <a:srgbClr val="000000"/>
                </a:solidFill>
                <a:latin typeface="Franklin Gothic Medium" pitchFamily="-65" charset="0"/>
              </a:rPr>
              <a:pPr algn="r" eaLnBrk="1" fontAlgn="base" hangingPunct="1">
                <a:spcBef>
                  <a:spcPct val="0"/>
                </a:spcBef>
                <a:spcAft>
                  <a:spcPct val="0"/>
                </a:spcAft>
                <a:defRPr/>
              </a:pPr>
              <a:t>‹#›</a:t>
            </a:fld>
            <a:endParaRPr lang="en-US" sz="1200" dirty="0" smtClean="0">
              <a:solidFill>
                <a:srgbClr val="000000"/>
              </a:solidFill>
              <a:latin typeface="Franklin Gothic Medium" pitchFamily="-65" charset="0"/>
            </a:endParaRPr>
          </a:p>
        </p:txBody>
      </p:sp>
    </p:spTree>
    <p:extLst>
      <p:ext uri="{BB962C8B-B14F-4D97-AF65-F5344CB8AC3E}">
        <p14:creationId xmlns:p14="http://schemas.microsoft.com/office/powerpoint/2010/main" val="18276479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4800">
          <a:solidFill>
            <a:srgbClr val="FFA100"/>
          </a:solidFill>
          <a:latin typeface="+mj-lt"/>
          <a:ea typeface="ヒラギノ角ゴ Pro W3" pitchFamily="97" charset="-128"/>
          <a:cs typeface="ヒラギノ角ゴ Pro W3" pitchFamily="97" charset="-128"/>
        </a:defRPr>
      </a:lvl1pPr>
      <a:lvl2pPr algn="l" rtl="0" eaLnBrk="0" fontAlgn="base" hangingPunct="0">
        <a:lnSpc>
          <a:spcPct val="80000"/>
        </a:lnSpc>
        <a:spcBef>
          <a:spcPct val="0"/>
        </a:spcBef>
        <a:spcAft>
          <a:spcPct val="0"/>
        </a:spcAft>
        <a:defRPr sz="4800">
          <a:solidFill>
            <a:srgbClr val="FFA100"/>
          </a:solidFill>
          <a:latin typeface="Franklin Gothic Medium" pitchFamily="34" charset="0"/>
          <a:ea typeface="ヒラギノ角ゴ Pro W3" pitchFamily="97" charset="-128"/>
          <a:cs typeface="ヒラギノ角ゴ Pro W3" pitchFamily="97" charset="-128"/>
        </a:defRPr>
      </a:lvl2pPr>
      <a:lvl3pPr algn="l" rtl="0" eaLnBrk="0" fontAlgn="base" hangingPunct="0">
        <a:lnSpc>
          <a:spcPct val="80000"/>
        </a:lnSpc>
        <a:spcBef>
          <a:spcPct val="0"/>
        </a:spcBef>
        <a:spcAft>
          <a:spcPct val="0"/>
        </a:spcAft>
        <a:defRPr sz="4800">
          <a:solidFill>
            <a:srgbClr val="FFA100"/>
          </a:solidFill>
          <a:latin typeface="Franklin Gothic Medium" pitchFamily="34" charset="0"/>
          <a:ea typeface="ヒラギノ角ゴ Pro W3" pitchFamily="97" charset="-128"/>
          <a:cs typeface="ヒラギノ角ゴ Pro W3" pitchFamily="97" charset="-128"/>
        </a:defRPr>
      </a:lvl3pPr>
      <a:lvl4pPr algn="l" rtl="0" eaLnBrk="0" fontAlgn="base" hangingPunct="0">
        <a:lnSpc>
          <a:spcPct val="80000"/>
        </a:lnSpc>
        <a:spcBef>
          <a:spcPct val="0"/>
        </a:spcBef>
        <a:spcAft>
          <a:spcPct val="0"/>
        </a:spcAft>
        <a:defRPr sz="4800">
          <a:solidFill>
            <a:srgbClr val="FFA100"/>
          </a:solidFill>
          <a:latin typeface="Franklin Gothic Medium" pitchFamily="34" charset="0"/>
          <a:ea typeface="ヒラギノ角ゴ Pro W3" pitchFamily="97" charset="-128"/>
          <a:cs typeface="ヒラギノ角ゴ Pro W3" pitchFamily="97" charset="-128"/>
        </a:defRPr>
      </a:lvl4pPr>
      <a:lvl5pPr algn="l" rtl="0" eaLnBrk="0" fontAlgn="base" hangingPunct="0">
        <a:lnSpc>
          <a:spcPct val="80000"/>
        </a:lnSpc>
        <a:spcBef>
          <a:spcPct val="0"/>
        </a:spcBef>
        <a:spcAft>
          <a:spcPct val="0"/>
        </a:spcAft>
        <a:defRPr sz="4800">
          <a:solidFill>
            <a:srgbClr val="FFA100"/>
          </a:solidFill>
          <a:latin typeface="Franklin Gothic Medium" pitchFamily="34" charset="0"/>
          <a:ea typeface="ヒラギノ角ゴ Pro W3" pitchFamily="97" charset="-128"/>
          <a:cs typeface="ヒラギノ角ゴ Pro W3" pitchFamily="97" charset="-128"/>
        </a:defRPr>
      </a:lvl5pPr>
      <a:lvl6pPr marL="457200" algn="l" rtl="0" fontAlgn="base">
        <a:lnSpc>
          <a:spcPct val="80000"/>
        </a:lnSpc>
        <a:spcBef>
          <a:spcPct val="0"/>
        </a:spcBef>
        <a:spcAft>
          <a:spcPct val="0"/>
        </a:spcAft>
        <a:defRPr sz="4800">
          <a:solidFill>
            <a:srgbClr val="FCB131"/>
          </a:solidFill>
          <a:latin typeface="Franklin Gothic Medium" pitchFamily="34" charset="0"/>
        </a:defRPr>
      </a:lvl6pPr>
      <a:lvl7pPr marL="914400" algn="l" rtl="0" fontAlgn="base">
        <a:lnSpc>
          <a:spcPct val="80000"/>
        </a:lnSpc>
        <a:spcBef>
          <a:spcPct val="0"/>
        </a:spcBef>
        <a:spcAft>
          <a:spcPct val="0"/>
        </a:spcAft>
        <a:defRPr sz="4800">
          <a:solidFill>
            <a:srgbClr val="FCB131"/>
          </a:solidFill>
          <a:latin typeface="Franklin Gothic Medium" pitchFamily="34" charset="0"/>
        </a:defRPr>
      </a:lvl7pPr>
      <a:lvl8pPr marL="1371600" algn="l" rtl="0" fontAlgn="base">
        <a:lnSpc>
          <a:spcPct val="80000"/>
        </a:lnSpc>
        <a:spcBef>
          <a:spcPct val="0"/>
        </a:spcBef>
        <a:spcAft>
          <a:spcPct val="0"/>
        </a:spcAft>
        <a:defRPr sz="4800">
          <a:solidFill>
            <a:srgbClr val="FCB131"/>
          </a:solidFill>
          <a:latin typeface="Franklin Gothic Medium" pitchFamily="34" charset="0"/>
        </a:defRPr>
      </a:lvl8pPr>
      <a:lvl9pPr marL="1828800" algn="l" rtl="0" fontAlgn="base">
        <a:lnSpc>
          <a:spcPct val="80000"/>
        </a:lnSpc>
        <a:spcBef>
          <a:spcPct val="0"/>
        </a:spcBef>
        <a:spcAft>
          <a:spcPct val="0"/>
        </a:spcAft>
        <a:defRPr sz="4800">
          <a:solidFill>
            <a:srgbClr val="FCB131"/>
          </a:solidFill>
          <a:latin typeface="Franklin Gothic Medium" pitchFamily="34" charset="0"/>
        </a:defRPr>
      </a:lvl9pPr>
    </p:titleStyle>
    <p:bodyStyle>
      <a:lvl1pPr marL="342900" indent="-342900" algn="l" rtl="0" eaLnBrk="0" fontAlgn="base" hangingPunct="0">
        <a:lnSpc>
          <a:spcPct val="80000"/>
        </a:lnSpc>
        <a:spcBef>
          <a:spcPct val="0"/>
        </a:spcBef>
        <a:spcAft>
          <a:spcPct val="0"/>
        </a:spcAft>
        <a:defRPr sz="2400">
          <a:solidFill>
            <a:srgbClr val="0082AA"/>
          </a:solidFill>
          <a:latin typeface="Franklin Gothic Medium" pitchFamily="1" charset="0"/>
          <a:ea typeface="ヒラギノ角ゴ Pro W3" pitchFamily="97" charset="-128"/>
          <a:cs typeface="ヒラギノ角ゴ Pro W3" pitchFamily="97" charset="-128"/>
        </a:defRPr>
      </a:lvl1pPr>
      <a:lvl2pPr marL="457200" indent="-228600" algn="l" rtl="0" eaLnBrk="0" fontAlgn="base" hangingPunct="0">
        <a:lnSpc>
          <a:spcPct val="80000"/>
        </a:lnSpc>
        <a:spcBef>
          <a:spcPct val="0"/>
        </a:spcBef>
        <a:spcAft>
          <a:spcPct val="0"/>
        </a:spcAft>
        <a:buChar char="•"/>
        <a:defRPr sz="2400">
          <a:solidFill>
            <a:srgbClr val="0082AA"/>
          </a:solidFill>
          <a:latin typeface="Franklin Gothic Medium" pitchFamily="1" charset="0"/>
          <a:ea typeface="ヒラギノ角ゴ Pro W3" pitchFamily="97" charset="-128"/>
          <a:cs typeface="ヒラギノ角ゴ Pro W3" charset="-128"/>
        </a:defRPr>
      </a:lvl2pPr>
      <a:lvl3pPr marL="800100" indent="-228600" algn="l" rtl="0" eaLnBrk="0" fontAlgn="base" hangingPunct="0">
        <a:lnSpc>
          <a:spcPct val="80000"/>
        </a:lnSpc>
        <a:spcBef>
          <a:spcPct val="0"/>
        </a:spcBef>
        <a:spcAft>
          <a:spcPct val="0"/>
        </a:spcAft>
        <a:buFont typeface="Franklin Gothic Medium" pitchFamily="-65" charset="0"/>
        <a:buChar char="–"/>
        <a:defRPr sz="2400">
          <a:solidFill>
            <a:srgbClr val="0082AA"/>
          </a:solidFill>
          <a:latin typeface="Franklin Gothic Medium" pitchFamily="1" charset="0"/>
          <a:ea typeface="ヒラギノ角ゴ Pro W3" pitchFamily="97" charset="-128"/>
          <a:cs typeface="ヒラギノ角ゴ Pro W3" charset="-128"/>
        </a:defRPr>
      </a:lvl3pPr>
      <a:lvl4pPr marL="1143000" indent="-228600" algn="l" rtl="0" eaLnBrk="0" fontAlgn="base" hangingPunct="0">
        <a:lnSpc>
          <a:spcPct val="80000"/>
        </a:lnSpc>
        <a:spcBef>
          <a:spcPct val="0"/>
        </a:spcBef>
        <a:spcAft>
          <a:spcPct val="0"/>
        </a:spcAft>
        <a:buChar char="•"/>
        <a:defRPr sz="2400">
          <a:solidFill>
            <a:srgbClr val="0082AA"/>
          </a:solidFill>
          <a:latin typeface="Franklin Gothic Medium" pitchFamily="1" charset="0"/>
          <a:ea typeface="ヒラギノ角ゴ Pro W3" pitchFamily="97" charset="-128"/>
          <a:cs typeface="ヒラギノ角ゴ Pro W3" charset="-128"/>
        </a:defRPr>
      </a:lvl4pPr>
      <a:lvl5pPr marL="1485900" indent="-228600" algn="l" rtl="0" eaLnBrk="0" fontAlgn="base" hangingPunct="0">
        <a:lnSpc>
          <a:spcPct val="80000"/>
        </a:lnSpc>
        <a:spcBef>
          <a:spcPct val="0"/>
        </a:spcBef>
        <a:spcAft>
          <a:spcPct val="0"/>
        </a:spcAft>
        <a:buFont typeface="Franklin Gothic Medium" pitchFamily="-65" charset="0"/>
        <a:buChar char="–"/>
        <a:defRPr sz="2400">
          <a:solidFill>
            <a:srgbClr val="0082AA"/>
          </a:solidFill>
          <a:latin typeface="Franklin Gothic Medium" pitchFamily="1" charset="0"/>
          <a:ea typeface="ヒラギノ角ゴ Pro W3" pitchFamily="97" charset="-128"/>
          <a:cs typeface="ヒラギノ角ゴ Pro W3" charset="-128"/>
        </a:defRPr>
      </a:lvl5pPr>
      <a:lvl6pPr marL="2286000" indent="-228600" algn="l" rtl="0" fontAlgn="base">
        <a:lnSpc>
          <a:spcPct val="90000"/>
        </a:lnSpc>
        <a:spcBef>
          <a:spcPct val="0"/>
        </a:spcBef>
        <a:spcAft>
          <a:spcPct val="0"/>
        </a:spcAft>
        <a:buChar char="»"/>
        <a:defRPr sz="2400">
          <a:solidFill>
            <a:srgbClr val="00A5D9"/>
          </a:solidFill>
          <a:latin typeface="+mn-lt"/>
        </a:defRPr>
      </a:lvl6pPr>
      <a:lvl7pPr marL="2743200" indent="-228600" algn="l" rtl="0" fontAlgn="base">
        <a:lnSpc>
          <a:spcPct val="90000"/>
        </a:lnSpc>
        <a:spcBef>
          <a:spcPct val="0"/>
        </a:spcBef>
        <a:spcAft>
          <a:spcPct val="0"/>
        </a:spcAft>
        <a:buChar char="»"/>
        <a:defRPr sz="2400">
          <a:solidFill>
            <a:srgbClr val="00A5D9"/>
          </a:solidFill>
          <a:latin typeface="+mn-lt"/>
        </a:defRPr>
      </a:lvl7pPr>
      <a:lvl8pPr marL="3200400" indent="-228600" algn="l" rtl="0" fontAlgn="base">
        <a:lnSpc>
          <a:spcPct val="90000"/>
        </a:lnSpc>
        <a:spcBef>
          <a:spcPct val="0"/>
        </a:spcBef>
        <a:spcAft>
          <a:spcPct val="0"/>
        </a:spcAft>
        <a:buChar char="»"/>
        <a:defRPr sz="2400">
          <a:solidFill>
            <a:srgbClr val="00A5D9"/>
          </a:solidFill>
          <a:latin typeface="+mn-lt"/>
        </a:defRPr>
      </a:lvl8pPr>
      <a:lvl9pPr marL="3657600" indent="-228600" algn="l" rtl="0" fontAlgn="base">
        <a:lnSpc>
          <a:spcPct val="90000"/>
        </a:lnSpc>
        <a:spcBef>
          <a:spcPct val="0"/>
        </a:spcBef>
        <a:spcAft>
          <a:spcPct val="0"/>
        </a:spcAft>
        <a:buChar char="»"/>
        <a:defRPr sz="2400">
          <a:solidFill>
            <a:srgbClr val="00A5D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2514600" y="1371600"/>
            <a:ext cx="6172200" cy="11715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5363" name="Rectangle 3"/>
          <p:cNvSpPr>
            <a:spLocks noGrp="1" noChangeArrowheads="1"/>
          </p:cNvSpPr>
          <p:nvPr>
            <p:ph type="body" idx="1"/>
          </p:nvPr>
        </p:nvSpPr>
        <p:spPr bwMode="auto">
          <a:xfrm>
            <a:off x="2514600" y="2286000"/>
            <a:ext cx="6172200" cy="14605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364" name="Picture 10" descr="PGE_SpotlightLogobl_PPT"/>
          <p:cNvPicPr>
            <a:picLocks noChangeAspect="1" noChangeArrowheads="1"/>
          </p:cNvPicPr>
          <p:nvPr/>
        </p:nvPicPr>
        <p:blipFill>
          <a:blip r:embed="rId9"/>
          <a:srcRect/>
          <a:stretch>
            <a:fillRect/>
          </a:stretch>
        </p:blipFill>
        <p:spPr bwMode="auto">
          <a:xfrm>
            <a:off x="355600" y="387350"/>
            <a:ext cx="603250" cy="608013"/>
          </a:xfrm>
          <a:prstGeom prst="rect">
            <a:avLst/>
          </a:prstGeom>
          <a:noFill/>
          <a:ln w="9525">
            <a:noFill/>
            <a:miter lim="800000"/>
            <a:headEnd/>
            <a:tailEnd/>
          </a:ln>
        </p:spPr>
      </p:pic>
      <p:sp>
        <p:nvSpPr>
          <p:cNvPr id="4104" name="Text Box 8"/>
          <p:cNvSpPr txBox="1">
            <a:spLocks noChangeArrowheads="1"/>
          </p:cNvSpPr>
          <p:nvPr/>
        </p:nvSpPr>
        <p:spPr bwMode="auto">
          <a:xfrm>
            <a:off x="6753225" y="373063"/>
            <a:ext cx="1981200" cy="152400"/>
          </a:xfrm>
          <a:prstGeom prst="rect">
            <a:avLst/>
          </a:prstGeom>
          <a:noFill/>
          <a:ln w="9525">
            <a:noFill/>
            <a:miter lim="800000"/>
            <a:headEnd/>
            <a:tailEnd/>
          </a:ln>
          <a:effectLst/>
        </p:spPr>
        <p:txBody>
          <a:bodyPr lIns="0" tIns="0" rIns="0" bIns="0">
            <a:spAutoFit/>
          </a:bodyPr>
          <a:lstStyle>
            <a:lvl1pPr eaLnBrk="0" hangingPunct="0">
              <a:defRPr b="1">
                <a:solidFill>
                  <a:schemeClr val="tx1"/>
                </a:solidFill>
                <a:latin typeface="Arial" pitchFamily="34" charset="0"/>
                <a:ea typeface="ヒラギノ角ゴ Pro W3" pitchFamily="-65" charset="-128"/>
              </a:defRPr>
            </a:lvl1pPr>
            <a:lvl2pPr marL="742950" indent="-285750" eaLnBrk="0" hangingPunct="0">
              <a:defRPr b="1">
                <a:solidFill>
                  <a:schemeClr val="tx1"/>
                </a:solidFill>
                <a:latin typeface="Arial" pitchFamily="34" charset="0"/>
                <a:ea typeface="ヒラギノ角ゴ Pro W3" pitchFamily="-65" charset="-128"/>
              </a:defRPr>
            </a:lvl2pPr>
            <a:lvl3pPr marL="1143000" indent="-228600" eaLnBrk="0" hangingPunct="0">
              <a:defRPr b="1">
                <a:solidFill>
                  <a:schemeClr val="tx1"/>
                </a:solidFill>
                <a:latin typeface="Arial" pitchFamily="34" charset="0"/>
                <a:ea typeface="ヒラギノ角ゴ Pro W3" pitchFamily="-65" charset="-128"/>
              </a:defRPr>
            </a:lvl3pPr>
            <a:lvl4pPr marL="1600200" indent="-228600" eaLnBrk="0" hangingPunct="0">
              <a:defRPr b="1">
                <a:solidFill>
                  <a:schemeClr val="tx1"/>
                </a:solidFill>
                <a:latin typeface="Arial" pitchFamily="34" charset="0"/>
                <a:ea typeface="ヒラギノ角ゴ Pro W3" pitchFamily="-65" charset="-128"/>
              </a:defRPr>
            </a:lvl4pPr>
            <a:lvl5pPr marL="2057400" indent="-228600" eaLnBrk="0" hangingPunct="0">
              <a:defRPr b="1">
                <a:solidFill>
                  <a:schemeClr val="tx1"/>
                </a:solidFill>
                <a:latin typeface="Arial" pitchFamily="34" charset="0"/>
                <a:ea typeface="ヒラギノ角ゴ Pro W3" pitchFamily="-65" charset="-128"/>
              </a:defRPr>
            </a:lvl5pPr>
            <a:lvl6pPr marL="2514600" indent="-228600" algn="ctr" eaLnBrk="0" fontAlgn="base" hangingPunct="0">
              <a:lnSpc>
                <a:spcPct val="90000"/>
              </a:lnSpc>
              <a:spcBef>
                <a:spcPct val="50000"/>
              </a:spcBef>
              <a:spcAft>
                <a:spcPct val="0"/>
              </a:spcAft>
              <a:defRPr b="1">
                <a:solidFill>
                  <a:schemeClr val="tx1"/>
                </a:solidFill>
                <a:latin typeface="Arial" pitchFamily="34" charset="0"/>
                <a:ea typeface="ヒラギノ角ゴ Pro W3" pitchFamily="-65" charset="-128"/>
              </a:defRPr>
            </a:lvl6pPr>
            <a:lvl7pPr marL="2971800" indent="-228600" algn="ctr" eaLnBrk="0" fontAlgn="base" hangingPunct="0">
              <a:lnSpc>
                <a:spcPct val="90000"/>
              </a:lnSpc>
              <a:spcBef>
                <a:spcPct val="50000"/>
              </a:spcBef>
              <a:spcAft>
                <a:spcPct val="0"/>
              </a:spcAft>
              <a:defRPr b="1">
                <a:solidFill>
                  <a:schemeClr val="tx1"/>
                </a:solidFill>
                <a:latin typeface="Arial" pitchFamily="34" charset="0"/>
                <a:ea typeface="ヒラギノ角ゴ Pro W3" pitchFamily="-65" charset="-128"/>
              </a:defRPr>
            </a:lvl7pPr>
            <a:lvl8pPr marL="3429000" indent="-228600" algn="ctr" eaLnBrk="0" fontAlgn="base" hangingPunct="0">
              <a:lnSpc>
                <a:spcPct val="90000"/>
              </a:lnSpc>
              <a:spcBef>
                <a:spcPct val="50000"/>
              </a:spcBef>
              <a:spcAft>
                <a:spcPct val="0"/>
              </a:spcAft>
              <a:defRPr b="1">
                <a:solidFill>
                  <a:schemeClr val="tx1"/>
                </a:solidFill>
                <a:latin typeface="Arial" pitchFamily="34" charset="0"/>
                <a:ea typeface="ヒラギノ角ゴ Pro W3" pitchFamily="-65" charset="-128"/>
              </a:defRPr>
            </a:lvl8pPr>
            <a:lvl9pPr marL="3886200" indent="-228600" algn="ctr" eaLnBrk="0" fontAlgn="base" hangingPunct="0">
              <a:lnSpc>
                <a:spcPct val="90000"/>
              </a:lnSpc>
              <a:spcBef>
                <a:spcPct val="50000"/>
              </a:spcBef>
              <a:spcAft>
                <a:spcPct val="0"/>
              </a:spcAft>
              <a:defRPr b="1">
                <a:solidFill>
                  <a:schemeClr val="tx1"/>
                </a:solidFill>
                <a:latin typeface="Arial" pitchFamily="34" charset="0"/>
                <a:ea typeface="ヒラギノ角ゴ Pro W3" pitchFamily="-65" charset="-128"/>
              </a:defRPr>
            </a:lvl9pPr>
          </a:lstStyle>
          <a:p>
            <a:pPr algn="r" eaLnBrk="1" fontAlgn="base" hangingPunct="1">
              <a:spcBef>
                <a:spcPct val="0"/>
              </a:spcBef>
              <a:spcAft>
                <a:spcPct val="0"/>
              </a:spcAft>
              <a:defRPr/>
            </a:pPr>
            <a:fld id="{4D5BEE5F-15ED-4DF4-8A69-698BA850EA86}" type="slidenum">
              <a:rPr lang="en-US" sz="1000" b="0">
                <a:solidFill>
                  <a:srgbClr val="0082AA"/>
                </a:solidFill>
              </a:rPr>
              <a:pPr algn="r" eaLnBrk="1" fontAlgn="base" hangingPunct="1">
                <a:spcBef>
                  <a:spcPct val="0"/>
                </a:spcBef>
                <a:spcAft>
                  <a:spcPct val="0"/>
                </a:spcAft>
                <a:defRPr/>
              </a:pPr>
              <a:t>‹#›</a:t>
            </a:fld>
            <a:endParaRPr lang="en-US" sz="1000" b="0" dirty="0">
              <a:solidFill>
                <a:srgbClr val="0082AA"/>
              </a:solidFill>
            </a:endParaRPr>
          </a:p>
        </p:txBody>
      </p:sp>
    </p:spTree>
    <p:extLst>
      <p:ext uri="{BB962C8B-B14F-4D97-AF65-F5344CB8AC3E}">
        <p14:creationId xmlns:p14="http://schemas.microsoft.com/office/powerpoint/2010/main" val="410915462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transition>
    <p:fade/>
  </p:transition>
  <p:hf hdr="0" ftr="0" dt="0"/>
  <p:txStyles>
    <p:titleStyle>
      <a:lvl1pPr algn="l" rtl="0" eaLnBrk="0" fontAlgn="base" hangingPunct="0">
        <a:lnSpc>
          <a:spcPct val="80000"/>
        </a:lnSpc>
        <a:spcBef>
          <a:spcPct val="0"/>
        </a:spcBef>
        <a:spcAft>
          <a:spcPct val="0"/>
        </a:spcAft>
        <a:defRPr sz="4800">
          <a:solidFill>
            <a:srgbClr val="FFA100"/>
          </a:solidFill>
          <a:latin typeface="+mj-lt"/>
          <a:ea typeface="ヒラギノ角ゴ Pro W3" pitchFamily="97" charset="-128"/>
          <a:cs typeface="ヒラギノ角ゴ Pro W3" pitchFamily="97" charset="-128"/>
        </a:defRPr>
      </a:lvl1pPr>
      <a:lvl2pPr algn="l" rtl="0" eaLnBrk="0" fontAlgn="base" hangingPunct="0">
        <a:lnSpc>
          <a:spcPct val="80000"/>
        </a:lnSpc>
        <a:spcBef>
          <a:spcPct val="0"/>
        </a:spcBef>
        <a:spcAft>
          <a:spcPct val="0"/>
        </a:spcAft>
        <a:defRPr sz="4800">
          <a:solidFill>
            <a:srgbClr val="FFA100"/>
          </a:solidFill>
          <a:latin typeface="Franklin Gothic Medium" pitchFamily="34" charset="0"/>
          <a:ea typeface="ヒラギノ角ゴ Pro W3" pitchFamily="97" charset="-128"/>
          <a:cs typeface="ヒラギノ角ゴ Pro W3" pitchFamily="97" charset="-128"/>
        </a:defRPr>
      </a:lvl2pPr>
      <a:lvl3pPr algn="l" rtl="0" eaLnBrk="0" fontAlgn="base" hangingPunct="0">
        <a:lnSpc>
          <a:spcPct val="80000"/>
        </a:lnSpc>
        <a:spcBef>
          <a:spcPct val="0"/>
        </a:spcBef>
        <a:spcAft>
          <a:spcPct val="0"/>
        </a:spcAft>
        <a:defRPr sz="4800">
          <a:solidFill>
            <a:srgbClr val="FFA100"/>
          </a:solidFill>
          <a:latin typeface="Franklin Gothic Medium" pitchFamily="34" charset="0"/>
          <a:ea typeface="ヒラギノ角ゴ Pro W3" pitchFamily="97" charset="-128"/>
          <a:cs typeface="ヒラギノ角ゴ Pro W3" pitchFamily="97" charset="-128"/>
        </a:defRPr>
      </a:lvl3pPr>
      <a:lvl4pPr algn="l" rtl="0" eaLnBrk="0" fontAlgn="base" hangingPunct="0">
        <a:lnSpc>
          <a:spcPct val="80000"/>
        </a:lnSpc>
        <a:spcBef>
          <a:spcPct val="0"/>
        </a:spcBef>
        <a:spcAft>
          <a:spcPct val="0"/>
        </a:spcAft>
        <a:defRPr sz="4800">
          <a:solidFill>
            <a:srgbClr val="FFA100"/>
          </a:solidFill>
          <a:latin typeface="Franklin Gothic Medium" pitchFamily="34" charset="0"/>
          <a:ea typeface="ヒラギノ角ゴ Pro W3" pitchFamily="97" charset="-128"/>
          <a:cs typeface="ヒラギノ角ゴ Pro W3" pitchFamily="97" charset="-128"/>
        </a:defRPr>
      </a:lvl4pPr>
      <a:lvl5pPr algn="l" rtl="0" eaLnBrk="0" fontAlgn="base" hangingPunct="0">
        <a:lnSpc>
          <a:spcPct val="80000"/>
        </a:lnSpc>
        <a:spcBef>
          <a:spcPct val="0"/>
        </a:spcBef>
        <a:spcAft>
          <a:spcPct val="0"/>
        </a:spcAft>
        <a:defRPr sz="4800">
          <a:solidFill>
            <a:srgbClr val="FFA100"/>
          </a:solidFill>
          <a:latin typeface="Franklin Gothic Medium" pitchFamily="34" charset="0"/>
          <a:ea typeface="ヒラギノ角ゴ Pro W3" pitchFamily="97" charset="-128"/>
          <a:cs typeface="ヒラギノ角ゴ Pro W3" pitchFamily="97" charset="-128"/>
        </a:defRPr>
      </a:lvl5pPr>
      <a:lvl6pPr marL="457200" algn="l" rtl="0" fontAlgn="base">
        <a:lnSpc>
          <a:spcPct val="80000"/>
        </a:lnSpc>
        <a:spcBef>
          <a:spcPct val="0"/>
        </a:spcBef>
        <a:spcAft>
          <a:spcPct val="0"/>
        </a:spcAft>
        <a:defRPr sz="4800">
          <a:solidFill>
            <a:srgbClr val="FCB131"/>
          </a:solidFill>
          <a:latin typeface="Franklin Gothic Medium" pitchFamily="34" charset="0"/>
        </a:defRPr>
      </a:lvl6pPr>
      <a:lvl7pPr marL="914400" algn="l" rtl="0" fontAlgn="base">
        <a:lnSpc>
          <a:spcPct val="80000"/>
        </a:lnSpc>
        <a:spcBef>
          <a:spcPct val="0"/>
        </a:spcBef>
        <a:spcAft>
          <a:spcPct val="0"/>
        </a:spcAft>
        <a:defRPr sz="4800">
          <a:solidFill>
            <a:srgbClr val="FCB131"/>
          </a:solidFill>
          <a:latin typeface="Franklin Gothic Medium" pitchFamily="34" charset="0"/>
        </a:defRPr>
      </a:lvl7pPr>
      <a:lvl8pPr marL="1371600" algn="l" rtl="0" fontAlgn="base">
        <a:lnSpc>
          <a:spcPct val="80000"/>
        </a:lnSpc>
        <a:spcBef>
          <a:spcPct val="0"/>
        </a:spcBef>
        <a:spcAft>
          <a:spcPct val="0"/>
        </a:spcAft>
        <a:defRPr sz="4800">
          <a:solidFill>
            <a:srgbClr val="FCB131"/>
          </a:solidFill>
          <a:latin typeface="Franklin Gothic Medium" pitchFamily="34" charset="0"/>
        </a:defRPr>
      </a:lvl8pPr>
      <a:lvl9pPr marL="1828800" algn="l" rtl="0" fontAlgn="base">
        <a:lnSpc>
          <a:spcPct val="80000"/>
        </a:lnSpc>
        <a:spcBef>
          <a:spcPct val="0"/>
        </a:spcBef>
        <a:spcAft>
          <a:spcPct val="0"/>
        </a:spcAft>
        <a:defRPr sz="4800">
          <a:solidFill>
            <a:srgbClr val="FCB131"/>
          </a:solidFill>
          <a:latin typeface="Franklin Gothic Medium" pitchFamily="34" charset="0"/>
        </a:defRPr>
      </a:lvl9pPr>
    </p:titleStyle>
    <p:bodyStyle>
      <a:lvl1pPr marL="342900" indent="-342900" algn="l" rtl="0" eaLnBrk="0" fontAlgn="base" hangingPunct="0">
        <a:lnSpc>
          <a:spcPct val="80000"/>
        </a:lnSpc>
        <a:spcBef>
          <a:spcPct val="0"/>
        </a:spcBef>
        <a:spcAft>
          <a:spcPct val="0"/>
        </a:spcAft>
        <a:defRPr sz="2400">
          <a:solidFill>
            <a:srgbClr val="0082AA"/>
          </a:solidFill>
          <a:latin typeface="Franklin Gothic Medium" pitchFamily="1" charset="0"/>
          <a:ea typeface="ヒラギノ角ゴ Pro W3" pitchFamily="97" charset="-128"/>
          <a:cs typeface="ヒラギノ角ゴ Pro W3" pitchFamily="97" charset="-128"/>
        </a:defRPr>
      </a:lvl1pPr>
      <a:lvl2pPr marL="457200" indent="-228600" algn="l" rtl="0" eaLnBrk="0" fontAlgn="base" hangingPunct="0">
        <a:lnSpc>
          <a:spcPct val="80000"/>
        </a:lnSpc>
        <a:spcBef>
          <a:spcPct val="0"/>
        </a:spcBef>
        <a:spcAft>
          <a:spcPct val="0"/>
        </a:spcAft>
        <a:buChar char="•"/>
        <a:defRPr sz="2400">
          <a:solidFill>
            <a:srgbClr val="0082AA"/>
          </a:solidFill>
          <a:latin typeface="Franklin Gothic Medium" pitchFamily="1" charset="0"/>
          <a:ea typeface="ヒラギノ角ゴ Pro W3" pitchFamily="97" charset="-128"/>
          <a:cs typeface="ヒラギノ角ゴ Pro W3" charset="-128"/>
        </a:defRPr>
      </a:lvl2pPr>
      <a:lvl3pPr marL="800100" indent="-228600" algn="l" rtl="0" eaLnBrk="0" fontAlgn="base" hangingPunct="0">
        <a:lnSpc>
          <a:spcPct val="80000"/>
        </a:lnSpc>
        <a:spcBef>
          <a:spcPct val="0"/>
        </a:spcBef>
        <a:spcAft>
          <a:spcPct val="0"/>
        </a:spcAft>
        <a:buFont typeface="Franklin Gothic Medium" pitchFamily="34" charset="0"/>
        <a:buChar char="–"/>
        <a:defRPr sz="2400">
          <a:solidFill>
            <a:srgbClr val="0082AA"/>
          </a:solidFill>
          <a:latin typeface="Franklin Gothic Medium" pitchFamily="1" charset="0"/>
          <a:ea typeface="ヒラギノ角ゴ Pro W3" pitchFamily="97" charset="-128"/>
          <a:cs typeface="ヒラギノ角ゴ Pro W3" charset="-128"/>
        </a:defRPr>
      </a:lvl3pPr>
      <a:lvl4pPr marL="1143000" indent="-228600" algn="l" rtl="0" eaLnBrk="0" fontAlgn="base" hangingPunct="0">
        <a:lnSpc>
          <a:spcPct val="80000"/>
        </a:lnSpc>
        <a:spcBef>
          <a:spcPct val="0"/>
        </a:spcBef>
        <a:spcAft>
          <a:spcPct val="0"/>
        </a:spcAft>
        <a:buChar char="•"/>
        <a:defRPr sz="2400">
          <a:solidFill>
            <a:srgbClr val="0082AA"/>
          </a:solidFill>
          <a:latin typeface="Franklin Gothic Medium" pitchFamily="1" charset="0"/>
          <a:ea typeface="ヒラギノ角ゴ Pro W3" pitchFamily="97" charset="-128"/>
          <a:cs typeface="ヒラギノ角ゴ Pro W3" charset="-128"/>
        </a:defRPr>
      </a:lvl4pPr>
      <a:lvl5pPr marL="1485900" indent="-228600" algn="l" rtl="0" eaLnBrk="0" fontAlgn="base" hangingPunct="0">
        <a:lnSpc>
          <a:spcPct val="80000"/>
        </a:lnSpc>
        <a:spcBef>
          <a:spcPct val="0"/>
        </a:spcBef>
        <a:spcAft>
          <a:spcPct val="0"/>
        </a:spcAft>
        <a:buFont typeface="Franklin Gothic Medium" pitchFamily="34" charset="0"/>
        <a:buChar char="–"/>
        <a:defRPr sz="2400">
          <a:solidFill>
            <a:srgbClr val="0082AA"/>
          </a:solidFill>
          <a:latin typeface="Franklin Gothic Medium" pitchFamily="1" charset="0"/>
          <a:ea typeface="ヒラギノ角ゴ Pro W3" pitchFamily="97" charset="-128"/>
          <a:cs typeface="ヒラギノ角ゴ Pro W3" charset="-128"/>
        </a:defRPr>
      </a:lvl5pPr>
      <a:lvl6pPr marL="2286000" indent="-228600" algn="l" rtl="0" fontAlgn="base">
        <a:lnSpc>
          <a:spcPct val="90000"/>
        </a:lnSpc>
        <a:spcBef>
          <a:spcPct val="0"/>
        </a:spcBef>
        <a:spcAft>
          <a:spcPct val="0"/>
        </a:spcAft>
        <a:buChar char="»"/>
        <a:defRPr sz="2400">
          <a:solidFill>
            <a:srgbClr val="00A5D9"/>
          </a:solidFill>
          <a:latin typeface="+mn-lt"/>
        </a:defRPr>
      </a:lvl6pPr>
      <a:lvl7pPr marL="2743200" indent="-228600" algn="l" rtl="0" fontAlgn="base">
        <a:lnSpc>
          <a:spcPct val="90000"/>
        </a:lnSpc>
        <a:spcBef>
          <a:spcPct val="0"/>
        </a:spcBef>
        <a:spcAft>
          <a:spcPct val="0"/>
        </a:spcAft>
        <a:buChar char="»"/>
        <a:defRPr sz="2400">
          <a:solidFill>
            <a:srgbClr val="00A5D9"/>
          </a:solidFill>
          <a:latin typeface="+mn-lt"/>
        </a:defRPr>
      </a:lvl7pPr>
      <a:lvl8pPr marL="3200400" indent="-228600" algn="l" rtl="0" fontAlgn="base">
        <a:lnSpc>
          <a:spcPct val="90000"/>
        </a:lnSpc>
        <a:spcBef>
          <a:spcPct val="0"/>
        </a:spcBef>
        <a:spcAft>
          <a:spcPct val="0"/>
        </a:spcAft>
        <a:buChar char="»"/>
        <a:defRPr sz="2400">
          <a:solidFill>
            <a:srgbClr val="00A5D9"/>
          </a:solidFill>
          <a:latin typeface="+mn-lt"/>
        </a:defRPr>
      </a:lvl8pPr>
      <a:lvl9pPr marL="3657600" indent="-228600" algn="l" rtl="0" fontAlgn="base">
        <a:lnSpc>
          <a:spcPct val="90000"/>
        </a:lnSpc>
        <a:spcBef>
          <a:spcPct val="0"/>
        </a:spcBef>
        <a:spcAft>
          <a:spcPct val="0"/>
        </a:spcAft>
        <a:buChar char="»"/>
        <a:defRPr sz="2400">
          <a:solidFill>
            <a:srgbClr val="00A5D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181100" y="498475"/>
            <a:ext cx="72390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1027" name="Rectangle 3"/>
          <p:cNvSpPr>
            <a:spLocks noGrp="1" noChangeArrowheads="1"/>
          </p:cNvSpPr>
          <p:nvPr>
            <p:ph type="body" idx="1"/>
          </p:nvPr>
        </p:nvSpPr>
        <p:spPr bwMode="black">
          <a:xfrm>
            <a:off x="419100" y="2133600"/>
            <a:ext cx="83439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5126" name="Text Box 12"/>
          <p:cNvSpPr txBox="1">
            <a:spLocks noChangeArrowheads="1"/>
          </p:cNvSpPr>
          <p:nvPr/>
        </p:nvSpPr>
        <p:spPr bwMode="black">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charset="0"/>
                <a:ea typeface="Arial Unicode MS" pitchFamily="34" charset="-128"/>
                <a:cs typeface="Arial Unicode MS" pitchFamily="34" charset="-128"/>
              </a:defRPr>
            </a:lvl1pPr>
            <a:lvl2pPr marL="742950" indent="-285750">
              <a:defRPr sz="2000">
                <a:solidFill>
                  <a:schemeClr val="tx1"/>
                </a:solidFill>
                <a:latin typeface="Arial" charset="0"/>
                <a:ea typeface="Arial Unicode MS" pitchFamily="34" charset="-128"/>
                <a:cs typeface="Arial Unicode MS" pitchFamily="34" charset="-128"/>
              </a:defRPr>
            </a:lvl2pPr>
            <a:lvl3pPr marL="1143000" indent="-228600">
              <a:defRPr sz="2000">
                <a:solidFill>
                  <a:schemeClr val="tx1"/>
                </a:solidFill>
                <a:latin typeface="Arial" charset="0"/>
                <a:ea typeface="Arial Unicode MS" pitchFamily="34" charset="-128"/>
                <a:cs typeface="Arial Unicode MS" pitchFamily="34" charset="-128"/>
              </a:defRPr>
            </a:lvl3pPr>
            <a:lvl4pPr marL="1600200" indent="-228600">
              <a:defRPr sz="2000">
                <a:solidFill>
                  <a:schemeClr val="tx1"/>
                </a:solidFill>
                <a:latin typeface="Arial" charset="0"/>
                <a:ea typeface="Arial Unicode MS" pitchFamily="34" charset="-128"/>
                <a:cs typeface="Arial Unicode MS" pitchFamily="34" charset="-128"/>
              </a:defRPr>
            </a:lvl4pPr>
            <a:lvl5pPr marL="2057400" indent="-22860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2000">
                <a:solidFill>
                  <a:schemeClr val="tx1"/>
                </a:solidFill>
                <a:latin typeface="Arial" charset="0"/>
                <a:ea typeface="Arial Unicode MS" pitchFamily="34" charset="-128"/>
                <a:cs typeface="Arial Unicode MS" pitchFamily="34" charset="-128"/>
              </a:defRPr>
            </a:lvl9pPr>
          </a:lstStyle>
          <a:p>
            <a:pPr algn="r" fontAlgn="base">
              <a:lnSpc>
                <a:spcPct val="90000"/>
              </a:lnSpc>
              <a:spcBef>
                <a:spcPct val="0"/>
              </a:spcBef>
              <a:spcAft>
                <a:spcPct val="0"/>
              </a:spcAft>
              <a:defRPr/>
            </a:pPr>
            <a:fld id="{B345EE43-D947-47AD-B88A-08752FC81C43}" type="slidenum">
              <a:rPr lang="en-US" altLang="en-US" sz="900" b="1" smtClean="0">
                <a:solidFill>
                  <a:srgbClr val="0082AA"/>
                </a:solidFill>
              </a:rPr>
              <a:pPr algn="r" fontAlgn="base">
                <a:lnSpc>
                  <a:spcPct val="90000"/>
                </a:lnSpc>
                <a:spcBef>
                  <a:spcPct val="0"/>
                </a:spcBef>
                <a:spcAft>
                  <a:spcPct val="0"/>
                </a:spcAft>
                <a:defRPr/>
              </a:pPr>
              <a:t>‹#›</a:t>
            </a:fld>
            <a:endParaRPr lang="en-US" altLang="en-US" sz="900" b="1" dirty="0" smtClean="0">
              <a:solidFill>
                <a:srgbClr val="0082AA"/>
              </a:solidFill>
            </a:endParaRPr>
          </a:p>
        </p:txBody>
      </p:sp>
      <p:sp>
        <p:nvSpPr>
          <p:cNvPr id="2" name="TextBox 1"/>
          <p:cNvSpPr txBox="1"/>
          <p:nvPr userDrawn="1"/>
        </p:nvSpPr>
        <p:spPr>
          <a:xfrm>
            <a:off x="152400" y="6368534"/>
            <a:ext cx="3578224" cy="369332"/>
          </a:xfrm>
          <a:prstGeom prst="rect">
            <a:avLst/>
          </a:prstGeom>
          <a:noFill/>
        </p:spPr>
        <p:txBody>
          <a:bodyPr wrap="none" rtlCol="0">
            <a:spAutoFit/>
          </a:bodyPr>
          <a:lstStyle/>
          <a:p>
            <a:r>
              <a:rPr lang="en-US" dirty="0" smtClean="0">
                <a:solidFill>
                  <a:srgbClr val="0082AA"/>
                </a:solidFill>
                <a:latin typeface="Calibri" panose="020F0502020204030204" pitchFamily="34" charset="0"/>
              </a:rPr>
              <a:t>Confidential – For Internal Use Only </a:t>
            </a:r>
            <a:endParaRPr lang="en-US" dirty="0">
              <a:solidFill>
                <a:srgbClr val="0082AA"/>
              </a:solidFill>
              <a:latin typeface="Calibri" panose="020F0502020204030204" pitchFamily="34" charset="0"/>
            </a:endParaRPr>
          </a:p>
        </p:txBody>
      </p:sp>
    </p:spTree>
    <p:extLst>
      <p:ext uri="{BB962C8B-B14F-4D97-AF65-F5344CB8AC3E}">
        <p14:creationId xmlns:p14="http://schemas.microsoft.com/office/powerpoint/2010/main" val="120384908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transition>
    <p:wipe dir="r"/>
  </p:transition>
  <p:timing>
    <p:tnLst>
      <p:par>
        <p:cTn id="1" dur="indefinite" restart="never" nodeType="tmRoot"/>
      </p:par>
    </p:tnLst>
  </p:timing>
  <p:hf hdr="0" ftr="0" dt="0"/>
  <p:txStyles>
    <p:titleStyle>
      <a:lvl1pPr algn="ctr" rtl="0" eaLnBrk="0" fontAlgn="base" hangingPunct="0">
        <a:lnSpc>
          <a:spcPct val="85000"/>
        </a:lnSpc>
        <a:spcBef>
          <a:spcPct val="0"/>
        </a:spcBef>
        <a:spcAft>
          <a:spcPct val="0"/>
        </a:spcAft>
        <a:defRPr sz="3800" b="1">
          <a:solidFill>
            <a:srgbClr val="FFA100"/>
          </a:solidFill>
          <a:latin typeface="+mj-lt"/>
          <a:ea typeface="+mj-ea"/>
          <a:cs typeface="+mj-cs"/>
        </a:defRPr>
      </a:lvl1pPr>
      <a:lvl2pPr algn="ctr"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ctr"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ctr"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ctr"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hyperlink" Target="mailto:TariffAssistanceHotma@pge.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pge.com/resbct"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pge.com/tariffs/index.pag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pge.com/resbctfaq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sz="quarter" idx="1"/>
          </p:nvPr>
        </p:nvSpPr>
        <p:spPr>
          <a:xfrm>
            <a:off x="1153955" y="2123230"/>
            <a:ext cx="7181735" cy="2639450"/>
          </a:xfrm>
        </p:spPr>
        <p:txBody>
          <a:bodyPr/>
          <a:lstStyle/>
          <a:p>
            <a:pPr algn="ctr" eaLnBrk="1" hangingPunct="1">
              <a:lnSpc>
                <a:spcPct val="90000"/>
              </a:lnSpc>
            </a:pPr>
            <a:endParaRPr lang="en-US" altLang="en-US" sz="3200" dirty="0" smtClean="0"/>
          </a:p>
          <a:p>
            <a:pPr algn="ctr" eaLnBrk="1" hangingPunct="1">
              <a:lnSpc>
                <a:spcPct val="90000"/>
              </a:lnSpc>
            </a:pPr>
            <a:r>
              <a:rPr lang="en-US" altLang="en-US" sz="3200" b="1" dirty="0" smtClean="0"/>
              <a:t>RES-BCT </a:t>
            </a:r>
          </a:p>
          <a:p>
            <a:pPr eaLnBrk="1" hangingPunct="1">
              <a:lnSpc>
                <a:spcPct val="90000"/>
              </a:lnSpc>
            </a:pPr>
            <a:endParaRPr lang="en-US" altLang="en-US" sz="1200" dirty="0" smtClean="0"/>
          </a:p>
        </p:txBody>
      </p:sp>
      <p:sp>
        <p:nvSpPr>
          <p:cNvPr id="2" name="Slide Number Placeholder 1"/>
          <p:cNvSpPr>
            <a:spLocks noGrp="1"/>
          </p:cNvSpPr>
          <p:nvPr>
            <p:ph type="sldNum" sz="quarter" idx="4"/>
          </p:nvPr>
        </p:nvSpPr>
        <p:spPr>
          <a:xfrm>
            <a:off x="8105260" y="6423732"/>
            <a:ext cx="1055493" cy="431352"/>
          </a:xfrm>
        </p:spPr>
        <p:txBody>
          <a:bodyPr/>
          <a:lstStyle/>
          <a:p>
            <a:pPr algn="ctr"/>
            <a:fld id="{CACBC430-5E17-47FD-83DD-8261D155254F}" type="slidenum">
              <a:rPr lang="en-US" smtClean="0">
                <a:solidFill>
                  <a:schemeClr val="tx1"/>
                </a:solidFill>
              </a:rPr>
              <a:pPr algn="ctr"/>
              <a:t>1</a:t>
            </a:fld>
            <a:endParaRPr lang="en-US" dirty="0">
              <a:solidFill>
                <a:schemeClr val="tx1"/>
              </a:solidFill>
            </a:endParaRPr>
          </a:p>
        </p:txBody>
      </p:sp>
      <p:sp>
        <p:nvSpPr>
          <p:cNvPr id="3" name="TextBox 2"/>
          <p:cNvSpPr txBox="1"/>
          <p:nvPr/>
        </p:nvSpPr>
        <p:spPr>
          <a:xfrm>
            <a:off x="6415440" y="17473"/>
            <a:ext cx="2728560" cy="369332"/>
          </a:xfrm>
          <a:prstGeom prst="rect">
            <a:avLst/>
          </a:prstGeom>
          <a:noFill/>
        </p:spPr>
        <p:txBody>
          <a:bodyPr wrap="square" rtlCol="0">
            <a:spAutoFit/>
          </a:bodyPr>
          <a:lstStyle/>
          <a:p>
            <a:r>
              <a:rPr lang="en-US" i="1" dirty="0" smtClean="0">
                <a:solidFill>
                  <a:srgbClr val="FF0000"/>
                </a:solidFill>
              </a:rPr>
              <a:t>Current as of 12/12/2017</a:t>
            </a:r>
            <a:endParaRPr lang="en-US" i="1" dirty="0">
              <a:solidFill>
                <a:srgbClr val="FF0000"/>
              </a:solidFill>
            </a:endParaRPr>
          </a:p>
        </p:txBody>
      </p:sp>
    </p:spTree>
    <p:extLst>
      <p:ext uri="{BB962C8B-B14F-4D97-AF65-F5344CB8AC3E}">
        <p14:creationId xmlns:p14="http://schemas.microsoft.com/office/powerpoint/2010/main" val="3310922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Magnetic Disk 8"/>
          <p:cNvSpPr/>
          <p:nvPr/>
        </p:nvSpPr>
        <p:spPr bwMode="auto">
          <a:xfrm>
            <a:off x="2756970" y="3889860"/>
            <a:ext cx="654212" cy="654874"/>
          </a:xfrm>
          <a:prstGeom prst="flowChartMagneticDisk">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charset="0"/>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3" name="Slide Number Placeholder 2"/>
          <p:cNvSpPr>
            <a:spLocks noGrp="1"/>
          </p:cNvSpPr>
          <p:nvPr>
            <p:ph type="sldNum" sz="quarter" idx="4"/>
          </p:nvPr>
        </p:nvSpPr>
        <p:spPr>
          <a:xfrm>
            <a:off x="8028450" y="6492875"/>
            <a:ext cx="1115550" cy="365125"/>
          </a:xfrm>
        </p:spPr>
        <p:txBody>
          <a:bodyPr/>
          <a:lstStyle/>
          <a:p>
            <a:pPr algn="ctr"/>
            <a:fld id="{CACBC430-5E17-47FD-83DD-8261D155254F}" type="slidenum">
              <a:rPr lang="en-US" smtClean="0">
                <a:solidFill>
                  <a:schemeClr val="tx1"/>
                </a:solidFill>
              </a:rPr>
              <a:pPr algn="ctr"/>
              <a:t>10</a:t>
            </a:fld>
            <a:endParaRPr lang="en-US" dirty="0">
              <a:solidFill>
                <a:schemeClr val="tx1"/>
              </a:solidFill>
            </a:endParaRPr>
          </a:p>
        </p:txBody>
      </p:sp>
      <p:sp>
        <p:nvSpPr>
          <p:cNvPr id="50" name="Text Box 7"/>
          <p:cNvSpPr txBox="1">
            <a:spLocks noChangeArrowheads="1"/>
          </p:cNvSpPr>
          <p:nvPr/>
        </p:nvSpPr>
        <p:spPr bwMode="auto">
          <a:xfrm>
            <a:off x="3411182" y="1213999"/>
            <a:ext cx="5610181" cy="318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marL="342900" indent="-342900" eaLnBrk="1" fontAlgn="base" hangingPunct="1">
              <a:spcBef>
                <a:spcPct val="20000"/>
              </a:spcBef>
              <a:spcAft>
                <a:spcPct val="0"/>
              </a:spcAft>
              <a:buClr>
                <a:srgbClr val="0087A2"/>
              </a:buClr>
              <a:buSzTx/>
              <a:buFont typeface="Arial" panose="020B0604020202020204" pitchFamily="34" charset="0"/>
              <a:buChar char="•"/>
            </a:pPr>
            <a:r>
              <a:rPr lang="en-US" altLang="en-US" sz="2000" b="0" dirty="0" smtClean="0">
                <a:solidFill>
                  <a:schemeClr val="tx1"/>
                </a:solidFill>
                <a:latin typeface="+mj-lt"/>
              </a:rPr>
              <a:t>Net </a:t>
            </a:r>
            <a:r>
              <a:rPr lang="en-US" altLang="en-US" sz="2000" b="0" dirty="0">
                <a:solidFill>
                  <a:schemeClr val="tx1"/>
                </a:solidFill>
                <a:latin typeface="+mj-lt"/>
              </a:rPr>
              <a:t>Generation Output Meter </a:t>
            </a:r>
            <a:r>
              <a:rPr lang="en-US" altLang="en-US" sz="2000" b="0" dirty="0" smtClean="0">
                <a:solidFill>
                  <a:schemeClr val="tx1"/>
                </a:solidFill>
                <a:latin typeface="+mj-lt"/>
              </a:rPr>
              <a:t>(NGOM) is </a:t>
            </a:r>
            <a:r>
              <a:rPr lang="en-US" altLang="en-US" sz="2000" dirty="0" smtClean="0">
                <a:solidFill>
                  <a:schemeClr val="tx1"/>
                </a:solidFill>
                <a:latin typeface="+mj-lt"/>
              </a:rPr>
              <a:t>not</a:t>
            </a:r>
            <a:r>
              <a:rPr lang="en-US" altLang="en-US" sz="2000" b="0" dirty="0" smtClean="0">
                <a:solidFill>
                  <a:schemeClr val="tx1"/>
                </a:solidFill>
                <a:latin typeface="+mj-lt"/>
              </a:rPr>
              <a:t> needed.</a:t>
            </a:r>
          </a:p>
          <a:p>
            <a:pPr marL="342900" indent="-342900" eaLnBrk="1" fontAlgn="base" hangingPunct="1">
              <a:spcBef>
                <a:spcPct val="20000"/>
              </a:spcBef>
              <a:spcAft>
                <a:spcPct val="0"/>
              </a:spcAft>
              <a:buClr>
                <a:srgbClr val="0087A2"/>
              </a:buClr>
              <a:buSzTx/>
              <a:buFont typeface="Arial" panose="020B0604020202020204" pitchFamily="34" charset="0"/>
              <a:buChar char="•"/>
            </a:pPr>
            <a:r>
              <a:rPr lang="en-US" altLang="en-US" sz="2000" b="0" dirty="0" smtClean="0">
                <a:solidFill>
                  <a:schemeClr val="tx1"/>
                </a:solidFill>
                <a:latin typeface="+mj-lt"/>
              </a:rPr>
              <a:t>The meter must be capable of separately registering the flow of electricity </a:t>
            </a:r>
            <a:r>
              <a:rPr lang="en-US" altLang="en-US" sz="2000" dirty="0" smtClean="0">
                <a:solidFill>
                  <a:schemeClr val="tx1"/>
                </a:solidFill>
                <a:latin typeface="+mj-lt"/>
              </a:rPr>
              <a:t>in two directions (interval meter).</a:t>
            </a:r>
          </a:p>
          <a:p>
            <a:pPr marL="342900" indent="-342900" eaLnBrk="1" fontAlgn="base" hangingPunct="1">
              <a:spcBef>
                <a:spcPct val="20000"/>
              </a:spcBef>
              <a:spcAft>
                <a:spcPct val="0"/>
              </a:spcAft>
              <a:buClr>
                <a:srgbClr val="0087A2"/>
              </a:buClr>
              <a:buSzTx/>
              <a:buFont typeface="Arial" panose="020B0604020202020204" pitchFamily="34" charset="0"/>
              <a:buChar char="•"/>
            </a:pPr>
            <a:r>
              <a:rPr lang="en-US" altLang="en-US" sz="2000" dirty="0" smtClean="0">
                <a:solidFill>
                  <a:schemeClr val="tx1"/>
                </a:solidFill>
                <a:latin typeface="+mj-lt"/>
              </a:rPr>
              <a:t>Only the exports from meter are used for credit not the NET</a:t>
            </a:r>
          </a:p>
          <a:p>
            <a:pPr marL="342900" indent="-342900" eaLnBrk="1" fontAlgn="base" hangingPunct="1">
              <a:spcBef>
                <a:spcPct val="20000"/>
              </a:spcBef>
              <a:spcAft>
                <a:spcPct val="0"/>
              </a:spcAft>
              <a:buClr>
                <a:srgbClr val="0087A2"/>
              </a:buClr>
              <a:buSzTx/>
              <a:buFont typeface="Arial" panose="020B0604020202020204" pitchFamily="34" charset="0"/>
              <a:buChar char="•"/>
            </a:pPr>
            <a:r>
              <a:rPr lang="en-US" altLang="en-US" sz="2000" b="0" dirty="0">
                <a:solidFill>
                  <a:schemeClr val="tx1"/>
                </a:solidFill>
                <a:latin typeface="+mj-lt"/>
              </a:rPr>
              <a:t>May be situated at an existing customer site. </a:t>
            </a:r>
          </a:p>
          <a:p>
            <a:pPr eaLnBrk="1" fontAlgn="base" hangingPunct="1">
              <a:spcBef>
                <a:spcPct val="20000"/>
              </a:spcBef>
              <a:spcAft>
                <a:spcPct val="0"/>
              </a:spcAft>
              <a:buClr>
                <a:srgbClr val="006600"/>
              </a:buClr>
              <a:buSzTx/>
            </a:pPr>
            <a:endParaRPr lang="en-US" altLang="en-US" sz="2400" dirty="0" smtClean="0">
              <a:solidFill>
                <a:srgbClr val="006600"/>
              </a:solidFill>
              <a:latin typeface="Times New Roman" pitchFamily="18" charset="0"/>
            </a:endParaRPr>
          </a:p>
        </p:txBody>
      </p:sp>
      <p:sp>
        <p:nvSpPr>
          <p:cNvPr id="63" name="Parallelogram 62"/>
          <p:cNvSpPr/>
          <p:nvPr/>
        </p:nvSpPr>
        <p:spPr bwMode="auto">
          <a:xfrm>
            <a:off x="1733206" y="1404318"/>
            <a:ext cx="381000" cy="459447"/>
          </a:xfrm>
          <a:prstGeom prst="parallelogram">
            <a:avLst/>
          </a:prstGeom>
          <a:solidFill>
            <a:srgbClr val="9BBB59">
              <a:lumMod val="60000"/>
              <a:lumOff val="40000"/>
            </a:srgbClr>
          </a:solidFill>
          <a:ln w="25400" cap="flat" cmpd="sng" algn="ctr">
            <a:solidFill>
              <a:srgbClr val="4F81BD">
                <a:shade val="50000"/>
              </a:srgbClr>
            </a:solidFill>
            <a:prstDash val="solid"/>
          </a:ln>
          <a:effectLst/>
        </p:spPr>
        <p:txBody>
          <a:bodyPr anchor="ctr"/>
          <a:lstStyle/>
          <a:p>
            <a:pPr>
              <a:spcBef>
                <a:spcPct val="0"/>
              </a:spcBef>
              <a:defRPr/>
            </a:pPr>
            <a:endParaRPr lang="en-US" kern="0" dirty="0">
              <a:solidFill>
                <a:srgbClr val="FFFFFF"/>
              </a:solidFill>
              <a:latin typeface="Calibri" pitchFamily="34" charset="0"/>
              <a:ea typeface="ヒラギノ角ゴ Pro W3" pitchFamily="-65" charset="-128"/>
            </a:endParaRPr>
          </a:p>
        </p:txBody>
      </p:sp>
      <p:sp>
        <p:nvSpPr>
          <p:cNvPr id="64" name="Parallelogram 63"/>
          <p:cNvSpPr/>
          <p:nvPr/>
        </p:nvSpPr>
        <p:spPr bwMode="auto">
          <a:xfrm>
            <a:off x="1445539" y="1404318"/>
            <a:ext cx="381000" cy="459447"/>
          </a:xfrm>
          <a:prstGeom prst="parallelogram">
            <a:avLst/>
          </a:prstGeom>
          <a:solidFill>
            <a:srgbClr val="9BBB59">
              <a:lumMod val="60000"/>
              <a:lumOff val="40000"/>
            </a:srgbClr>
          </a:solidFill>
          <a:ln w="25400" cap="flat" cmpd="sng" algn="ctr">
            <a:solidFill>
              <a:srgbClr val="4F81BD">
                <a:shade val="50000"/>
              </a:srgbClr>
            </a:solidFill>
            <a:prstDash val="solid"/>
          </a:ln>
          <a:effectLst/>
        </p:spPr>
        <p:txBody>
          <a:bodyPr anchor="ctr"/>
          <a:lstStyle/>
          <a:p>
            <a:pPr>
              <a:spcBef>
                <a:spcPct val="0"/>
              </a:spcBef>
              <a:defRPr/>
            </a:pPr>
            <a:endParaRPr lang="en-US" kern="0" dirty="0">
              <a:solidFill>
                <a:srgbClr val="FFFFFF"/>
              </a:solidFill>
              <a:latin typeface="Calibri" pitchFamily="34" charset="0"/>
              <a:ea typeface="ヒラギノ角ゴ Pro W3" pitchFamily="-65" charset="-128"/>
            </a:endParaRPr>
          </a:p>
        </p:txBody>
      </p:sp>
      <p:sp>
        <p:nvSpPr>
          <p:cNvPr id="65" name="Parallelogram 64"/>
          <p:cNvSpPr/>
          <p:nvPr/>
        </p:nvSpPr>
        <p:spPr bwMode="auto">
          <a:xfrm>
            <a:off x="1636039" y="1882223"/>
            <a:ext cx="381000" cy="446853"/>
          </a:xfrm>
          <a:prstGeom prst="parallelogram">
            <a:avLst/>
          </a:prstGeom>
          <a:solidFill>
            <a:srgbClr val="9BBB59">
              <a:lumMod val="60000"/>
              <a:lumOff val="40000"/>
            </a:srgbClr>
          </a:solidFill>
          <a:ln w="25400" cap="flat" cmpd="sng" algn="ctr">
            <a:solidFill>
              <a:srgbClr val="4F81BD">
                <a:shade val="50000"/>
              </a:srgbClr>
            </a:solidFill>
            <a:prstDash val="solid"/>
          </a:ln>
          <a:effectLst/>
        </p:spPr>
        <p:txBody>
          <a:bodyPr anchor="ctr"/>
          <a:lstStyle/>
          <a:p>
            <a:pPr>
              <a:spcBef>
                <a:spcPct val="0"/>
              </a:spcBef>
              <a:defRPr/>
            </a:pPr>
            <a:endParaRPr lang="en-US" kern="0" dirty="0">
              <a:solidFill>
                <a:srgbClr val="FFFFFF"/>
              </a:solidFill>
              <a:latin typeface="Calibri" pitchFamily="34" charset="0"/>
              <a:ea typeface="ヒラギノ角ゴ Pro W3" pitchFamily="-65" charset="-128"/>
            </a:endParaRPr>
          </a:p>
        </p:txBody>
      </p:sp>
      <p:sp>
        <p:nvSpPr>
          <p:cNvPr id="66" name="Parallelogram 65"/>
          <p:cNvSpPr/>
          <p:nvPr/>
        </p:nvSpPr>
        <p:spPr bwMode="auto">
          <a:xfrm>
            <a:off x="1353562" y="1869629"/>
            <a:ext cx="381000" cy="459447"/>
          </a:xfrm>
          <a:prstGeom prst="parallelogram">
            <a:avLst/>
          </a:prstGeom>
          <a:solidFill>
            <a:srgbClr val="9BBB59">
              <a:lumMod val="60000"/>
              <a:lumOff val="40000"/>
            </a:srgbClr>
          </a:solidFill>
          <a:ln w="25400" cap="flat" cmpd="sng" algn="ctr">
            <a:solidFill>
              <a:srgbClr val="4F81BD">
                <a:shade val="50000"/>
              </a:srgbClr>
            </a:solidFill>
            <a:prstDash val="solid"/>
          </a:ln>
          <a:effectLst/>
        </p:spPr>
        <p:txBody>
          <a:bodyPr anchor="ctr"/>
          <a:lstStyle/>
          <a:p>
            <a:pPr>
              <a:spcBef>
                <a:spcPct val="0"/>
              </a:spcBef>
              <a:defRPr/>
            </a:pPr>
            <a:endParaRPr lang="en-US" kern="0" dirty="0">
              <a:solidFill>
                <a:srgbClr val="FFFFFF"/>
              </a:solidFill>
              <a:latin typeface="Calibri" pitchFamily="34" charset="0"/>
              <a:ea typeface="ヒラギノ角ゴ Pro W3" pitchFamily="-65" charset="-128"/>
            </a:endParaRPr>
          </a:p>
        </p:txBody>
      </p:sp>
      <p:sp>
        <p:nvSpPr>
          <p:cNvPr id="67" name="Parallelogram 66"/>
          <p:cNvSpPr/>
          <p:nvPr/>
        </p:nvSpPr>
        <p:spPr bwMode="auto">
          <a:xfrm>
            <a:off x="2017218" y="1400748"/>
            <a:ext cx="381000" cy="459447"/>
          </a:xfrm>
          <a:prstGeom prst="parallelogram">
            <a:avLst/>
          </a:prstGeom>
          <a:solidFill>
            <a:srgbClr val="9BBB59">
              <a:lumMod val="60000"/>
              <a:lumOff val="40000"/>
            </a:srgbClr>
          </a:solidFill>
          <a:ln w="25400" cap="flat" cmpd="sng" algn="ctr">
            <a:solidFill>
              <a:srgbClr val="4F81BD">
                <a:shade val="50000"/>
              </a:srgbClr>
            </a:solidFill>
            <a:prstDash val="solid"/>
          </a:ln>
          <a:effectLst/>
        </p:spPr>
        <p:txBody>
          <a:bodyPr anchor="ctr"/>
          <a:lstStyle/>
          <a:p>
            <a:pPr>
              <a:spcBef>
                <a:spcPct val="0"/>
              </a:spcBef>
              <a:defRPr/>
            </a:pPr>
            <a:endParaRPr lang="en-US" kern="0" dirty="0">
              <a:solidFill>
                <a:srgbClr val="FFFFFF"/>
              </a:solidFill>
              <a:latin typeface="Calibri" pitchFamily="34" charset="0"/>
              <a:ea typeface="ヒラギノ角ゴ Pro W3" pitchFamily="-65" charset="-128"/>
            </a:endParaRPr>
          </a:p>
        </p:txBody>
      </p:sp>
      <p:sp>
        <p:nvSpPr>
          <p:cNvPr id="68" name="Parallelogram 67"/>
          <p:cNvSpPr/>
          <p:nvPr/>
        </p:nvSpPr>
        <p:spPr bwMode="auto">
          <a:xfrm>
            <a:off x="1931792" y="1869629"/>
            <a:ext cx="381000" cy="459447"/>
          </a:xfrm>
          <a:prstGeom prst="parallelogram">
            <a:avLst/>
          </a:prstGeom>
          <a:solidFill>
            <a:srgbClr val="9BBB59">
              <a:lumMod val="60000"/>
              <a:lumOff val="40000"/>
            </a:srgbClr>
          </a:solidFill>
          <a:ln w="25400" cap="flat" cmpd="sng" algn="ctr">
            <a:solidFill>
              <a:srgbClr val="4F81BD">
                <a:shade val="50000"/>
              </a:srgbClr>
            </a:solidFill>
            <a:prstDash val="solid"/>
          </a:ln>
          <a:effectLst/>
        </p:spPr>
        <p:txBody>
          <a:bodyPr anchor="ctr"/>
          <a:lstStyle/>
          <a:p>
            <a:pPr>
              <a:spcBef>
                <a:spcPct val="0"/>
              </a:spcBef>
              <a:defRPr/>
            </a:pPr>
            <a:endParaRPr lang="en-US" kern="0" dirty="0">
              <a:solidFill>
                <a:srgbClr val="FFFFFF"/>
              </a:solidFill>
              <a:latin typeface="Calibri" pitchFamily="34" charset="0"/>
              <a:ea typeface="ヒラギノ角ゴ Pro W3" pitchFamily="-65" charset="-128"/>
            </a:endParaRPr>
          </a:p>
        </p:txBody>
      </p:sp>
      <p:sp>
        <p:nvSpPr>
          <p:cNvPr id="69" name="Parallelogram 68"/>
          <p:cNvSpPr/>
          <p:nvPr/>
        </p:nvSpPr>
        <p:spPr bwMode="auto">
          <a:xfrm>
            <a:off x="2309155" y="1407728"/>
            <a:ext cx="381000" cy="459447"/>
          </a:xfrm>
          <a:prstGeom prst="parallelogram">
            <a:avLst/>
          </a:prstGeom>
          <a:solidFill>
            <a:srgbClr val="9BBB59">
              <a:lumMod val="60000"/>
              <a:lumOff val="40000"/>
            </a:srgbClr>
          </a:solidFill>
          <a:ln w="25400" cap="flat" cmpd="sng" algn="ctr">
            <a:solidFill>
              <a:srgbClr val="4F81BD">
                <a:shade val="50000"/>
              </a:srgbClr>
            </a:solidFill>
            <a:prstDash val="solid"/>
          </a:ln>
          <a:effectLst/>
        </p:spPr>
        <p:txBody>
          <a:bodyPr anchor="ctr"/>
          <a:lstStyle/>
          <a:p>
            <a:pPr>
              <a:spcBef>
                <a:spcPct val="0"/>
              </a:spcBef>
              <a:defRPr/>
            </a:pPr>
            <a:endParaRPr lang="en-US" kern="0" dirty="0">
              <a:solidFill>
                <a:srgbClr val="FFFFFF"/>
              </a:solidFill>
              <a:latin typeface="Calibri" pitchFamily="34" charset="0"/>
              <a:ea typeface="ヒラギノ角ゴ Pro W3" pitchFamily="-65" charset="-128"/>
            </a:endParaRPr>
          </a:p>
        </p:txBody>
      </p:sp>
      <p:sp>
        <p:nvSpPr>
          <p:cNvPr id="70" name="Parallelogram 69"/>
          <p:cNvSpPr/>
          <p:nvPr/>
        </p:nvSpPr>
        <p:spPr bwMode="auto">
          <a:xfrm>
            <a:off x="2207718" y="1867175"/>
            <a:ext cx="381000" cy="459447"/>
          </a:xfrm>
          <a:prstGeom prst="parallelogram">
            <a:avLst/>
          </a:prstGeom>
          <a:solidFill>
            <a:srgbClr val="9BBB59">
              <a:lumMod val="60000"/>
              <a:lumOff val="40000"/>
            </a:srgbClr>
          </a:solidFill>
          <a:ln w="25400" cap="flat" cmpd="sng" algn="ctr">
            <a:solidFill>
              <a:srgbClr val="4F81BD">
                <a:shade val="50000"/>
              </a:srgbClr>
            </a:solidFill>
            <a:prstDash val="solid"/>
          </a:ln>
          <a:effectLst/>
        </p:spPr>
        <p:txBody>
          <a:bodyPr anchor="ctr"/>
          <a:lstStyle/>
          <a:p>
            <a:pPr>
              <a:spcBef>
                <a:spcPct val="0"/>
              </a:spcBef>
              <a:defRPr/>
            </a:pPr>
            <a:endParaRPr lang="en-US" kern="0" dirty="0">
              <a:solidFill>
                <a:srgbClr val="FFFFFF"/>
              </a:solidFill>
              <a:latin typeface="Calibri" pitchFamily="34" charset="0"/>
              <a:ea typeface="ヒラギノ角ゴ Pro W3" pitchFamily="-65" charset="-128"/>
            </a:endParaRPr>
          </a:p>
        </p:txBody>
      </p:sp>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743" y="1393535"/>
            <a:ext cx="4016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90" y="1861608"/>
            <a:ext cx="4016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a:off x="1806840" y="2326622"/>
            <a:ext cx="0" cy="2870174"/>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 name="Straight Connector 6"/>
          <p:cNvCxnSpPr/>
          <p:nvPr/>
        </p:nvCxnSpPr>
        <p:spPr bwMode="auto">
          <a:xfrm>
            <a:off x="1806840" y="3505810"/>
            <a:ext cx="1257537"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Straight Connector 55"/>
          <p:cNvCxnSpPr/>
          <p:nvPr/>
        </p:nvCxnSpPr>
        <p:spPr bwMode="auto">
          <a:xfrm>
            <a:off x="3078644" y="3505810"/>
            <a:ext cx="0" cy="38405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0" name="Rectangle 59"/>
          <p:cNvSpPr/>
          <p:nvPr/>
        </p:nvSpPr>
        <p:spPr bwMode="auto">
          <a:xfrm>
            <a:off x="1614815" y="5229692"/>
            <a:ext cx="381678" cy="311583"/>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spcBef>
                <a:spcPct val="0"/>
              </a:spcBef>
              <a:defRPr/>
            </a:pPr>
            <a:endParaRPr lang="en-US" kern="0" dirty="0">
              <a:solidFill>
                <a:srgbClr val="FFFFFF"/>
              </a:solidFill>
              <a:latin typeface="Calibri" pitchFamily="34" charset="0"/>
              <a:ea typeface="ヒラギノ角ゴ Pro W3" pitchFamily="-65" charset="-128"/>
            </a:endParaRPr>
          </a:p>
        </p:txBody>
      </p:sp>
      <p:sp>
        <p:nvSpPr>
          <p:cNvPr id="61" name="Oval 60"/>
          <p:cNvSpPr/>
          <p:nvPr/>
        </p:nvSpPr>
        <p:spPr bwMode="auto">
          <a:xfrm>
            <a:off x="1653220" y="5229691"/>
            <a:ext cx="302915" cy="307777"/>
          </a:xfrm>
          <a:prstGeom prst="ellipse">
            <a:avLst/>
          </a:prstGeom>
          <a:solidFill>
            <a:sysClr val="window" lastClr="FFFFFF"/>
          </a:solidFill>
          <a:ln w="25400" cap="flat" cmpd="sng" algn="ctr">
            <a:solidFill>
              <a:srgbClr val="4F81BD">
                <a:shade val="50000"/>
              </a:srgbClr>
            </a:solidFill>
            <a:prstDash val="solid"/>
          </a:ln>
          <a:effectLst/>
        </p:spPr>
        <p:txBody>
          <a:bodyPr anchor="ctr"/>
          <a:lstStyle/>
          <a:p>
            <a:pPr>
              <a:defRPr/>
            </a:pPr>
            <a:endParaRPr lang="en-US" sz="1200" b="1" kern="0" dirty="0">
              <a:solidFill>
                <a:sysClr val="windowText" lastClr="000000"/>
              </a:solidFill>
              <a:latin typeface="Calibri"/>
              <a:ea typeface="Arial Unicode MS"/>
              <a:cs typeface="Arial Unicode MS"/>
            </a:endParaRPr>
          </a:p>
        </p:txBody>
      </p:sp>
      <p:sp>
        <p:nvSpPr>
          <p:cNvPr id="62" name="TextBox 61"/>
          <p:cNvSpPr txBox="1"/>
          <p:nvPr/>
        </p:nvSpPr>
        <p:spPr>
          <a:xfrm>
            <a:off x="1727658" y="5233498"/>
            <a:ext cx="45719" cy="307777"/>
          </a:xfrm>
          <a:prstGeom prst="rect">
            <a:avLst/>
          </a:prstGeom>
          <a:noFill/>
        </p:spPr>
        <p:txBody>
          <a:bodyPr wrap="square" rtlCol="0">
            <a:spAutoFit/>
          </a:bodyPr>
          <a:lstStyle/>
          <a:p>
            <a:r>
              <a:rPr lang="en-US" sz="1400" dirty="0" smtClean="0"/>
              <a:t>M</a:t>
            </a:r>
            <a:endParaRPr lang="en-US" sz="1400" dirty="0"/>
          </a:p>
        </p:txBody>
      </p:sp>
      <p:sp>
        <p:nvSpPr>
          <p:cNvPr id="73" name="Content Placeholder 72"/>
          <p:cNvSpPr txBox="1">
            <a:spLocks noGrp="1"/>
          </p:cNvSpPr>
          <p:nvPr>
            <p:ph idx="1"/>
          </p:nvPr>
        </p:nvSpPr>
        <p:spPr>
          <a:xfrm>
            <a:off x="2776566" y="4217297"/>
            <a:ext cx="633683" cy="305208"/>
          </a:xfrm>
          <a:prstGeom prst="rect">
            <a:avLst/>
          </a:prstGeom>
          <a:noFill/>
        </p:spPr>
        <p:txBody>
          <a:bodyPr wrap="square" rtlCol="0">
            <a:spAutoFit/>
          </a:bodyPr>
          <a:lstStyle/>
          <a:p>
            <a:pPr marL="0" indent="0">
              <a:buNone/>
            </a:pPr>
            <a:r>
              <a:rPr lang="en-US" sz="1400" dirty="0" smtClean="0"/>
              <a:t>Load</a:t>
            </a:r>
            <a:endParaRPr lang="en-US" sz="1400" dirty="0"/>
          </a:p>
        </p:txBody>
      </p:sp>
      <p:sp>
        <p:nvSpPr>
          <p:cNvPr id="74" name="Rectangle 73"/>
          <p:cNvSpPr/>
          <p:nvPr/>
        </p:nvSpPr>
        <p:spPr bwMode="auto">
          <a:xfrm>
            <a:off x="1145980" y="5749605"/>
            <a:ext cx="315215" cy="329340"/>
          </a:xfrm>
          <a:prstGeom prst="rect">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charset="0"/>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75" name="Isosceles Triangle 74"/>
          <p:cNvSpPr/>
          <p:nvPr/>
        </p:nvSpPr>
        <p:spPr bwMode="auto">
          <a:xfrm>
            <a:off x="1192360" y="5771704"/>
            <a:ext cx="215215" cy="200839"/>
          </a:xfrm>
          <a:prstGeom prst="triangle">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charset="0"/>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cxnSp>
        <p:nvCxnSpPr>
          <p:cNvPr id="76" name="Straight Connector 75"/>
          <p:cNvCxnSpPr/>
          <p:nvPr/>
        </p:nvCxnSpPr>
        <p:spPr bwMode="auto">
          <a:xfrm>
            <a:off x="1821351" y="5531705"/>
            <a:ext cx="0" cy="38257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Straight Connector 76"/>
          <p:cNvCxnSpPr>
            <a:stCxn id="74" idx="3"/>
          </p:cNvCxnSpPr>
          <p:nvPr/>
        </p:nvCxnSpPr>
        <p:spPr bwMode="auto">
          <a:xfrm>
            <a:off x="1461195" y="5914275"/>
            <a:ext cx="36534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Straight Connector 78"/>
          <p:cNvCxnSpPr/>
          <p:nvPr/>
        </p:nvCxnSpPr>
        <p:spPr bwMode="auto">
          <a:xfrm>
            <a:off x="788611" y="5914275"/>
            <a:ext cx="36534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0" name="Straight Connector 79"/>
          <p:cNvCxnSpPr/>
          <p:nvPr/>
        </p:nvCxnSpPr>
        <p:spPr bwMode="auto">
          <a:xfrm>
            <a:off x="788611" y="3498667"/>
            <a:ext cx="0" cy="2870174"/>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1" name="TextBox 80"/>
          <p:cNvSpPr txBox="1"/>
          <p:nvPr/>
        </p:nvSpPr>
        <p:spPr>
          <a:xfrm>
            <a:off x="0" y="3761709"/>
            <a:ext cx="768100" cy="584775"/>
          </a:xfrm>
          <a:prstGeom prst="rect">
            <a:avLst/>
          </a:prstGeom>
          <a:noFill/>
        </p:spPr>
        <p:txBody>
          <a:bodyPr wrap="square" rtlCol="0">
            <a:spAutoFit/>
          </a:bodyPr>
          <a:lstStyle/>
          <a:p>
            <a:r>
              <a:rPr lang="en-US" sz="1600" b="1" dirty="0" smtClean="0"/>
              <a:t>PG&amp;E</a:t>
            </a:r>
          </a:p>
          <a:p>
            <a:r>
              <a:rPr lang="en-US" sz="1600" b="1" dirty="0" smtClean="0"/>
              <a:t>Grid</a:t>
            </a:r>
            <a:endParaRPr lang="en-US" sz="1600" b="1" dirty="0"/>
          </a:p>
        </p:txBody>
      </p:sp>
      <p:sp>
        <p:nvSpPr>
          <p:cNvPr id="82" name="TextBox 81"/>
          <p:cNvSpPr txBox="1"/>
          <p:nvPr/>
        </p:nvSpPr>
        <p:spPr>
          <a:xfrm>
            <a:off x="885120" y="6066213"/>
            <a:ext cx="1514903" cy="369332"/>
          </a:xfrm>
          <a:prstGeom prst="rect">
            <a:avLst/>
          </a:prstGeom>
          <a:noFill/>
        </p:spPr>
        <p:txBody>
          <a:bodyPr wrap="square" rtlCol="0">
            <a:spAutoFit/>
          </a:bodyPr>
          <a:lstStyle/>
          <a:p>
            <a:r>
              <a:rPr lang="en-US" sz="1600" dirty="0" smtClean="0"/>
              <a:t>Transforme</a:t>
            </a:r>
            <a:r>
              <a:rPr lang="en-US" dirty="0" smtClean="0"/>
              <a:t>r</a:t>
            </a:r>
            <a:endParaRPr lang="en-US" dirty="0"/>
          </a:p>
        </p:txBody>
      </p:sp>
      <p:sp>
        <p:nvSpPr>
          <p:cNvPr id="32"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Typical Generating Account Metering</a:t>
            </a:r>
            <a:endParaRPr lang="en-US" sz="2400" kern="0" dirty="0"/>
          </a:p>
        </p:txBody>
      </p:sp>
    </p:spTree>
    <p:extLst>
      <p:ext uri="{BB962C8B-B14F-4D97-AF65-F5344CB8AC3E}">
        <p14:creationId xmlns:p14="http://schemas.microsoft.com/office/powerpoint/2010/main" val="1573380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CBC430-5E17-47FD-83DD-8261D155254F}" type="slidenum">
              <a:rPr lang="en-US" smtClean="0"/>
              <a:t>11</a:t>
            </a:fld>
            <a:endParaRPr lang="en-US" dirty="0"/>
          </a:p>
        </p:txBody>
      </p:sp>
      <p:sp>
        <p:nvSpPr>
          <p:cNvPr id="4" name="Rectangle 3"/>
          <p:cNvSpPr/>
          <p:nvPr/>
        </p:nvSpPr>
        <p:spPr>
          <a:xfrm>
            <a:off x="248637" y="1226117"/>
            <a:ext cx="7280548" cy="3508653"/>
          </a:xfrm>
          <a:prstGeom prst="rect">
            <a:avLst/>
          </a:prstGeom>
        </p:spPr>
        <p:txBody>
          <a:bodyPr wrap="square">
            <a:spAutoFit/>
          </a:bodyPr>
          <a:lstStyle/>
          <a:p>
            <a:pPr marL="533400" lvl="1" indent="-419100">
              <a:lnSpc>
                <a:spcPct val="80000"/>
              </a:lnSpc>
              <a:spcBef>
                <a:spcPct val="30000"/>
              </a:spcBef>
              <a:buClr>
                <a:srgbClr val="0087A2"/>
              </a:buClr>
              <a:buSzPct val="110000"/>
              <a:buFont typeface="Arial" panose="020B0604020202020204" pitchFamily="34" charset="0"/>
              <a:buChar char="•"/>
            </a:pPr>
            <a:r>
              <a:rPr lang="en-US" altLang="en-US" sz="2000" dirty="0" smtClean="0"/>
              <a:t>Application Cost for RES-BCT is </a:t>
            </a:r>
            <a:r>
              <a:rPr lang="en-US" altLang="en-US" sz="2000" b="1" dirty="0" smtClean="0"/>
              <a:t>$800</a:t>
            </a:r>
          </a:p>
          <a:p>
            <a:pPr marL="114300" lvl="1">
              <a:lnSpc>
                <a:spcPct val="80000"/>
              </a:lnSpc>
              <a:spcBef>
                <a:spcPct val="30000"/>
              </a:spcBef>
              <a:buClr>
                <a:srgbClr val="0087A2"/>
              </a:buClr>
              <a:buSzPct val="110000"/>
            </a:pPr>
            <a:endParaRPr lang="en-US" altLang="en-US" sz="2000" dirty="0" smtClean="0"/>
          </a:p>
          <a:p>
            <a:pPr marL="533400" lvl="1" indent="-419100">
              <a:lnSpc>
                <a:spcPct val="80000"/>
              </a:lnSpc>
              <a:spcBef>
                <a:spcPct val="30000"/>
              </a:spcBef>
              <a:buClr>
                <a:srgbClr val="0087A2"/>
              </a:buClr>
              <a:buSzPct val="110000"/>
              <a:buFont typeface="Arial" panose="020B0604020202020204" pitchFamily="34" charset="0"/>
              <a:buChar char="•"/>
            </a:pPr>
            <a:r>
              <a:rPr lang="en-US" altLang="en-US" sz="2000" dirty="0" smtClean="0"/>
              <a:t>The </a:t>
            </a:r>
            <a:r>
              <a:rPr lang="en-US" altLang="en-US" sz="2000" dirty="0"/>
              <a:t>Local Government is responsible for </a:t>
            </a:r>
            <a:r>
              <a:rPr lang="en-US" altLang="en-US" sz="2000" dirty="0" smtClean="0"/>
              <a:t>all interconnection costs.</a:t>
            </a:r>
          </a:p>
          <a:p>
            <a:pPr marL="114300" lvl="1">
              <a:lnSpc>
                <a:spcPct val="80000"/>
              </a:lnSpc>
              <a:spcBef>
                <a:spcPct val="30000"/>
              </a:spcBef>
              <a:buClr>
                <a:srgbClr val="0087A2"/>
              </a:buClr>
              <a:buSzPct val="110000"/>
            </a:pPr>
            <a:endParaRPr lang="en-US" altLang="en-US" sz="2000" dirty="0" smtClean="0"/>
          </a:p>
          <a:p>
            <a:pPr marL="533400" lvl="1" indent="-419100">
              <a:lnSpc>
                <a:spcPct val="80000"/>
              </a:lnSpc>
              <a:spcBef>
                <a:spcPct val="30000"/>
              </a:spcBef>
              <a:buClr>
                <a:srgbClr val="0087A2"/>
              </a:buClr>
              <a:buSzPct val="110000"/>
              <a:buFont typeface="Arial" panose="020B0604020202020204" pitchFamily="34" charset="0"/>
              <a:buChar char="•"/>
            </a:pPr>
            <a:r>
              <a:rPr lang="en-US" altLang="en-US" sz="2000" dirty="0" smtClean="0"/>
              <a:t>The Local </a:t>
            </a:r>
            <a:r>
              <a:rPr lang="en-US" altLang="en-US" sz="2000" dirty="0"/>
              <a:t>Government is responsible for all meter related costs </a:t>
            </a:r>
            <a:r>
              <a:rPr lang="en-US" altLang="en-US" sz="2000" dirty="0" smtClean="0"/>
              <a:t>if it </a:t>
            </a:r>
            <a:r>
              <a:rPr lang="en-US" altLang="en-US" sz="2000" dirty="0"/>
              <a:t>does not have the metering necessary to bill on this </a:t>
            </a:r>
            <a:r>
              <a:rPr lang="en-US" altLang="en-US" sz="2000" dirty="0" smtClean="0"/>
              <a:t>tariff.</a:t>
            </a:r>
            <a:br>
              <a:rPr lang="en-US" altLang="en-US" sz="2000" dirty="0" smtClean="0"/>
            </a:br>
            <a:r>
              <a:rPr lang="en-US" altLang="en-US" sz="2000" dirty="0" smtClean="0"/>
              <a:t> </a:t>
            </a:r>
          </a:p>
          <a:p>
            <a:pPr marL="533400" lvl="1" indent="-419100">
              <a:lnSpc>
                <a:spcPct val="80000"/>
              </a:lnSpc>
              <a:spcBef>
                <a:spcPct val="30000"/>
              </a:spcBef>
              <a:buClr>
                <a:srgbClr val="0087A2"/>
              </a:buClr>
              <a:buSzPct val="110000"/>
              <a:buFont typeface="Arial" panose="020B0604020202020204" pitchFamily="34" charset="0"/>
              <a:buChar char="•"/>
            </a:pPr>
            <a:r>
              <a:rPr lang="en-US" altLang="en-US" sz="2000" dirty="0" smtClean="0"/>
              <a:t>The </a:t>
            </a:r>
            <a:r>
              <a:rPr lang="en-US" altLang="en-US" sz="2000" dirty="0"/>
              <a:t>costs associated with the transfer of a Bill Credit shall include all billing-related </a:t>
            </a:r>
            <a:r>
              <a:rPr lang="en-US" altLang="en-US" sz="2000" dirty="0" smtClean="0"/>
              <a:t>expenses; which the Local Government is responsible for:</a:t>
            </a:r>
          </a:p>
        </p:txBody>
      </p:sp>
      <p:pic>
        <p:nvPicPr>
          <p:cNvPr id="5122" name="Picture 2" descr="C:\Users\axze\AppData\Local\Microsoft\Windows\Temporary Internet Files\Content.IE5\5R7OC1ZO\money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4449" y="817460"/>
            <a:ext cx="1574605" cy="15746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4259" y="4849985"/>
            <a:ext cx="9639655" cy="646331"/>
          </a:xfrm>
          <a:prstGeom prst="rect">
            <a:avLst/>
          </a:prstGeom>
        </p:spPr>
        <p:txBody>
          <a:bodyPr wrap="square">
            <a:spAutoFit/>
          </a:bodyPr>
          <a:lstStyle/>
          <a:p>
            <a:pPr marL="495300" indent="-381000">
              <a:buFont typeface="Wingdings" panose="05000000000000000000" pitchFamily="2" charset="2"/>
              <a:buChar char="Ø"/>
            </a:pPr>
            <a:r>
              <a:rPr lang="en-US" altLang="en-US" dirty="0" smtClean="0"/>
              <a:t>Monthly </a:t>
            </a:r>
            <a:r>
              <a:rPr lang="en-US" altLang="en-US" dirty="0"/>
              <a:t>Billing Administrative </a:t>
            </a:r>
            <a:r>
              <a:rPr lang="en-US" altLang="en-US" dirty="0" smtClean="0"/>
              <a:t>Charge is</a:t>
            </a:r>
            <a:r>
              <a:rPr lang="en-US" altLang="en-US" b="1" dirty="0" smtClean="0"/>
              <a:t> $30.00 </a:t>
            </a:r>
            <a:r>
              <a:rPr lang="en-US" altLang="en-US" dirty="0"/>
              <a:t>per Generating Account</a:t>
            </a:r>
          </a:p>
          <a:p>
            <a:pPr marL="495300" indent="-381000">
              <a:buFont typeface="Wingdings" panose="05000000000000000000" pitchFamily="2" charset="2"/>
              <a:buChar char="Ø"/>
            </a:pPr>
            <a:r>
              <a:rPr lang="en-US" altLang="en-US" dirty="0" smtClean="0"/>
              <a:t>One time </a:t>
            </a:r>
            <a:r>
              <a:rPr lang="en-US" altLang="en-US" dirty="0"/>
              <a:t>Billing Setup Recovery </a:t>
            </a:r>
            <a:r>
              <a:rPr lang="en-US" altLang="en-US" dirty="0" smtClean="0"/>
              <a:t>Charge is </a:t>
            </a:r>
            <a:r>
              <a:rPr lang="en-US" altLang="en-US" b="1" dirty="0" smtClean="0"/>
              <a:t>$500.00 </a:t>
            </a:r>
            <a:r>
              <a:rPr lang="en-US" altLang="en-US" dirty="0" smtClean="0"/>
              <a:t>per Generating </a:t>
            </a:r>
            <a:r>
              <a:rPr lang="en-US" altLang="en-US" dirty="0"/>
              <a:t>Account</a:t>
            </a:r>
          </a:p>
        </p:txBody>
      </p:sp>
      <p:sp>
        <p:nvSpPr>
          <p:cNvPr id="7"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Costs</a:t>
            </a:r>
            <a:endParaRPr lang="en-US" sz="2400" kern="0" dirty="0"/>
          </a:p>
        </p:txBody>
      </p:sp>
    </p:spTree>
    <p:extLst>
      <p:ext uri="{BB962C8B-B14F-4D97-AF65-F5344CB8AC3E}">
        <p14:creationId xmlns:p14="http://schemas.microsoft.com/office/powerpoint/2010/main" val="2546587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CBC430-5E17-47FD-83DD-8261D155254F}" type="slidenum">
              <a:rPr lang="en-US" smtClean="0"/>
              <a:t>12</a:t>
            </a:fld>
            <a:endParaRPr lang="en-US" dirty="0"/>
          </a:p>
        </p:txBody>
      </p:sp>
      <p:pic>
        <p:nvPicPr>
          <p:cNvPr id="3" name="Picture 2" descr="C:\Users\axze\AppData\Local\Microsoft\Windows\Temporary Internet Files\Content.IE5\5R7OC1ZO\money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9235" y="817460"/>
            <a:ext cx="1689820" cy="1689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Important  Citations</a:t>
            </a:r>
            <a:endParaRPr lang="en-US" sz="2400" kern="0" dirty="0"/>
          </a:p>
        </p:txBody>
      </p:sp>
      <p:sp>
        <p:nvSpPr>
          <p:cNvPr id="6" name="Rectangle 5"/>
          <p:cNvSpPr/>
          <p:nvPr/>
        </p:nvSpPr>
        <p:spPr>
          <a:xfrm>
            <a:off x="394950" y="932675"/>
            <a:ext cx="7249450" cy="5632311"/>
          </a:xfrm>
          <a:prstGeom prst="rect">
            <a:avLst/>
          </a:prstGeom>
        </p:spPr>
        <p:txBody>
          <a:bodyPr wrap="square">
            <a:spAutoFit/>
          </a:bodyPr>
          <a:lstStyle/>
          <a:p>
            <a:r>
              <a:rPr lang="en-US" sz="2000" b="1" dirty="0" smtClean="0"/>
              <a:t>PU </a:t>
            </a:r>
            <a:r>
              <a:rPr lang="en-US" sz="2000" b="1" dirty="0"/>
              <a:t>C</a:t>
            </a:r>
            <a:r>
              <a:rPr lang="en-US" sz="2000" b="1" dirty="0" smtClean="0"/>
              <a:t>ode 2830: </a:t>
            </a:r>
            <a:r>
              <a:rPr lang="en-US" sz="2000" dirty="0"/>
              <a:t>all costs associated to the metering shall be the responsibility of the local government for RES-BCT projects. </a:t>
            </a:r>
            <a:endParaRPr lang="en-US" sz="2000" dirty="0" smtClean="0"/>
          </a:p>
          <a:p>
            <a:pPr marL="342900" indent="-342900">
              <a:buFont typeface="Arial" panose="020B0604020202020204" pitchFamily="34" charset="0"/>
              <a:buChar char="•"/>
            </a:pPr>
            <a:endParaRPr lang="en-US" sz="2000" dirty="0" smtClean="0"/>
          </a:p>
          <a:p>
            <a:pPr marL="342900" indent="-342900">
              <a:buClr>
                <a:srgbClr val="0088B8"/>
              </a:buClr>
              <a:buFont typeface="Arial" panose="020B0604020202020204" pitchFamily="34" charset="0"/>
              <a:buChar char="•"/>
            </a:pPr>
            <a:r>
              <a:rPr lang="en-US" sz="2000" b="1" dirty="0" smtClean="0"/>
              <a:t>Paragraph 2:</a:t>
            </a:r>
            <a:r>
              <a:rPr lang="en-US" sz="2000" dirty="0"/>
              <a:t> A </a:t>
            </a:r>
            <a:r>
              <a:rPr lang="en-US" sz="2000" dirty="0" smtClean="0"/>
              <a:t>benefitting </a:t>
            </a:r>
            <a:r>
              <a:rPr lang="en-US" sz="2000" dirty="0"/>
              <a:t>account receives service under a time-of-use rate schedule.</a:t>
            </a:r>
          </a:p>
          <a:p>
            <a:pPr marL="342900" indent="-342900">
              <a:buClr>
                <a:srgbClr val="0088B8"/>
              </a:buClr>
              <a:buFont typeface="Arial" panose="020B0604020202020204" pitchFamily="34" charset="0"/>
              <a:buChar char="•"/>
            </a:pPr>
            <a:r>
              <a:rPr lang="en-US" sz="2000" b="1" dirty="0" smtClean="0"/>
              <a:t>Paragraph 4:</a:t>
            </a:r>
            <a:r>
              <a:rPr lang="en-US" sz="2000" b="1" dirty="0"/>
              <a:t> </a:t>
            </a:r>
            <a:r>
              <a:rPr lang="en-US" sz="2000" dirty="0"/>
              <a:t>The electrical output of the eligible renewable generating facility is metered for time of use to allow calculation of the bill credit based upon when the electricity is exported to the grid</a:t>
            </a:r>
            <a:r>
              <a:rPr lang="en-US" sz="2000" dirty="0" smtClean="0"/>
              <a:t>.</a:t>
            </a:r>
            <a:endParaRPr lang="en-US" sz="2000" dirty="0"/>
          </a:p>
          <a:p>
            <a:pPr marL="342900" indent="-342900">
              <a:buClr>
                <a:srgbClr val="0088B8"/>
              </a:buClr>
              <a:buFont typeface="Arial" panose="020B0604020202020204" pitchFamily="34" charset="0"/>
              <a:buChar char="•"/>
            </a:pPr>
            <a:r>
              <a:rPr lang="en-US" sz="2000" b="1" dirty="0"/>
              <a:t>Paragraph 5:</a:t>
            </a:r>
            <a:r>
              <a:rPr lang="en-US" sz="2000" dirty="0"/>
              <a:t> All costs associated with the metering requirements of paragraphs 2 and 4 are the responsibility of the local government.</a:t>
            </a:r>
          </a:p>
          <a:p>
            <a:endParaRPr lang="en-US" sz="2000" dirty="0"/>
          </a:p>
          <a:p>
            <a:r>
              <a:rPr lang="en-US" sz="2000" b="1" dirty="0"/>
              <a:t>Rule 21, Table E2, Sheet </a:t>
            </a:r>
            <a:r>
              <a:rPr lang="en-US" sz="2000" b="1" dirty="0" smtClean="0"/>
              <a:t>62: </a:t>
            </a:r>
            <a:r>
              <a:rPr lang="en-US" sz="2000" dirty="0" smtClean="0"/>
              <a:t>All costs associated with interconnection of an Eligible Renewable Facility at the Generating Account are the responsibility of the local government. </a:t>
            </a:r>
            <a:endParaRPr lang="en-US" sz="2000" dirty="0"/>
          </a:p>
        </p:txBody>
      </p:sp>
    </p:spTree>
    <p:extLst>
      <p:ext uri="{BB962C8B-B14F-4D97-AF65-F5344CB8AC3E}">
        <p14:creationId xmlns:p14="http://schemas.microsoft.com/office/powerpoint/2010/main" val="568214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axze\AppData\Local\Microsoft\Windows\Temporary Internet Files\Content.IE5\NOVHO0KZ\Uniendo_la_Estrategi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845" y="4926795"/>
            <a:ext cx="1856942" cy="1921752"/>
          </a:xfrm>
          <a:prstGeom prst="rect">
            <a:avLst/>
          </a:prstGeom>
          <a:noFill/>
          <a:extLst>
            <a:ext uri="{909E8E84-426E-40DD-AFC4-6F175D3DCCD1}">
              <a14:hiddenFill xmlns:a14="http://schemas.microsoft.com/office/drawing/2010/main">
                <a:solidFill>
                  <a:srgbClr val="FFFFFF"/>
                </a:solidFill>
              </a14:hiddenFill>
            </a:ext>
          </a:extLst>
        </p:spPr>
      </p:pic>
      <p:sp>
        <p:nvSpPr>
          <p:cNvPr id="452611" name="Rectangle 3"/>
          <p:cNvSpPr>
            <a:spLocks noChangeArrowheads="1"/>
          </p:cNvSpPr>
          <p:nvPr/>
        </p:nvSpPr>
        <p:spPr bwMode="auto">
          <a:xfrm>
            <a:off x="501070" y="1086295"/>
            <a:ext cx="8242300" cy="307777"/>
          </a:xfrm>
          <a:prstGeom prst="rect">
            <a:avLst/>
          </a:prstGeom>
          <a:noFill/>
          <a:ln>
            <a:noFill/>
          </a:ln>
          <a:extLst/>
        </p:spPr>
        <p:txBody>
          <a:bodyPr wrap="square" lIns="0" tIns="0" rIns="0" bIns="0">
            <a:spAutoFit/>
          </a:bodyPr>
          <a:lstStyle/>
          <a:p>
            <a:pPr marL="571500" lvl="1" indent="-342900">
              <a:spcAft>
                <a:spcPts val="600"/>
              </a:spcAft>
            </a:pPr>
            <a:endParaRPr lang="en-US" sz="2000" b="0" dirty="0">
              <a:solidFill>
                <a:srgbClr val="0082AA"/>
              </a:solidFill>
              <a:latin typeface="+mj-lt"/>
              <a:cs typeface="Arial" charset="0"/>
            </a:endParaRPr>
          </a:p>
        </p:txBody>
      </p:sp>
      <p:sp>
        <p:nvSpPr>
          <p:cNvPr id="2" name="Slide Number Placeholder 1"/>
          <p:cNvSpPr>
            <a:spLocks noGrp="1"/>
          </p:cNvSpPr>
          <p:nvPr>
            <p:ph type="sldNum" sz="quarter" idx="4"/>
          </p:nvPr>
        </p:nvSpPr>
        <p:spPr>
          <a:xfrm>
            <a:off x="8028449" y="6492875"/>
            <a:ext cx="1101373" cy="365125"/>
          </a:xfrm>
        </p:spPr>
        <p:txBody>
          <a:bodyPr/>
          <a:lstStyle/>
          <a:p>
            <a:pPr algn="ctr"/>
            <a:fld id="{CACBC430-5E17-47FD-83DD-8261D155254F}" type="slidenum">
              <a:rPr lang="en-US" b="1" smtClean="0">
                <a:solidFill>
                  <a:schemeClr val="tx1"/>
                </a:solidFill>
              </a:rPr>
              <a:pPr algn="ctr"/>
              <a:t>13</a:t>
            </a:fld>
            <a:endParaRPr lang="en-US" b="1" dirty="0">
              <a:solidFill>
                <a:schemeClr val="tx1"/>
              </a:solidFill>
            </a:endParaRPr>
          </a:p>
        </p:txBody>
      </p:sp>
      <p:sp>
        <p:nvSpPr>
          <p:cNvPr id="3" name="Rectangle 2"/>
          <p:cNvSpPr/>
          <p:nvPr/>
        </p:nvSpPr>
        <p:spPr>
          <a:xfrm>
            <a:off x="317830" y="1154788"/>
            <a:ext cx="8641125" cy="5078313"/>
          </a:xfrm>
          <a:prstGeom prst="rect">
            <a:avLst/>
          </a:prstGeom>
        </p:spPr>
        <p:txBody>
          <a:bodyPr wrap="square">
            <a:spAutoFit/>
          </a:bodyPr>
          <a:lstStyle/>
          <a:p>
            <a:pPr marL="344488" lvl="1" indent="-342900">
              <a:buClr>
                <a:srgbClr val="0087A2"/>
              </a:buClr>
              <a:buSzPct val="110000"/>
              <a:buFont typeface="Arial" panose="020B0604020202020204" pitchFamily="34" charset="0"/>
              <a:buChar char="•"/>
            </a:pPr>
            <a:r>
              <a:rPr lang="en-US" altLang="en-US" sz="2000" dirty="0" smtClean="0"/>
              <a:t>The </a:t>
            </a:r>
            <a:r>
              <a:rPr lang="en-US" altLang="en-US" sz="2000" dirty="0"/>
              <a:t>Utility will ask the Local Government to designate the </a:t>
            </a:r>
            <a:r>
              <a:rPr lang="en-US" altLang="en-US" sz="2000" dirty="0" smtClean="0"/>
              <a:t>Benefitting </a:t>
            </a:r>
            <a:r>
              <a:rPr lang="en-US" altLang="en-US" sz="2000" dirty="0"/>
              <a:t>Accounts and percentage </a:t>
            </a:r>
            <a:r>
              <a:rPr lang="en-US" altLang="en-US" sz="2000" dirty="0" smtClean="0"/>
              <a:t>allocation per Benefitting Account at the time of interconnection.</a:t>
            </a:r>
          </a:p>
          <a:p>
            <a:pPr marL="1588" lvl="1">
              <a:buClr>
                <a:srgbClr val="0087A2"/>
              </a:buClr>
              <a:buSzPct val="110000"/>
            </a:pPr>
            <a:endParaRPr lang="en-US" altLang="en-US" sz="2000" dirty="0"/>
          </a:p>
          <a:p>
            <a:pPr marL="344488" lvl="1" indent="-342900">
              <a:buClr>
                <a:srgbClr val="0087A2"/>
              </a:buClr>
              <a:buSzPct val="110000"/>
              <a:buFont typeface="Arial" panose="020B0604020202020204" pitchFamily="34" charset="0"/>
              <a:buChar char="•"/>
            </a:pPr>
            <a:r>
              <a:rPr lang="en-US" sz="2000" dirty="0" smtClean="0"/>
              <a:t>Energy </a:t>
            </a:r>
            <a:r>
              <a:rPr lang="en-US" sz="2000" dirty="0"/>
              <a:t>credits (known as “Bill credits”) are calculated monthly by multiplying the TOU generation </a:t>
            </a:r>
            <a:r>
              <a:rPr lang="en-US" sz="2000" dirty="0" smtClean="0"/>
              <a:t>component (gen comp) </a:t>
            </a:r>
            <a:r>
              <a:rPr lang="en-US" sz="2000" dirty="0"/>
              <a:t>of the energy charge in the rate schedule (OAS) for the Generating Account, by the amount of </a:t>
            </a:r>
            <a:r>
              <a:rPr lang="en-US" sz="2000" dirty="0" smtClean="0"/>
              <a:t>energy(kwh) </a:t>
            </a:r>
            <a:r>
              <a:rPr lang="en-US" sz="2000" dirty="0"/>
              <a:t>exported to the grid during the corresponding time period. </a:t>
            </a:r>
            <a:endParaRPr lang="en-US" sz="2000" dirty="0" smtClean="0"/>
          </a:p>
          <a:p>
            <a:pPr marL="1588" lvl="1">
              <a:buClr>
                <a:srgbClr val="0087A2"/>
              </a:buClr>
              <a:buSzPct val="110000"/>
            </a:pPr>
            <a:endParaRPr lang="en-US" sz="2000" dirty="0"/>
          </a:p>
          <a:p>
            <a:pPr marL="344488" lvl="1" indent="-342900">
              <a:buClr>
                <a:srgbClr val="0087A2"/>
              </a:buClr>
              <a:buSzPct val="110000"/>
              <a:buFont typeface="Arial" panose="020B0604020202020204" pitchFamily="34" charset="0"/>
              <a:buChar char="•"/>
            </a:pPr>
            <a:r>
              <a:rPr lang="en-US" sz="2000" dirty="0" smtClean="0"/>
              <a:t>Each month the </a:t>
            </a:r>
            <a:r>
              <a:rPr lang="en-US" sz="2000" dirty="0"/>
              <a:t>credits are allocated </a:t>
            </a:r>
            <a:r>
              <a:rPr lang="en-US" sz="2000" dirty="0" smtClean="0"/>
              <a:t>to </a:t>
            </a:r>
            <a:r>
              <a:rPr lang="en-US" sz="2000" b="1" dirty="0" smtClean="0"/>
              <a:t>offset Generation charges </a:t>
            </a:r>
            <a:r>
              <a:rPr lang="en-US" sz="2000" dirty="0" smtClean="0"/>
              <a:t>on the designated benefitting account. </a:t>
            </a:r>
            <a:r>
              <a:rPr lang="en-US" sz="2000" dirty="0"/>
              <a:t>The </a:t>
            </a:r>
            <a:r>
              <a:rPr lang="en-US" sz="2000" dirty="0" smtClean="0"/>
              <a:t>Generating Account </a:t>
            </a:r>
            <a:r>
              <a:rPr lang="en-US" sz="2000" dirty="0"/>
              <a:t>may be a </a:t>
            </a:r>
            <a:r>
              <a:rPr lang="en-US" sz="2000" dirty="0" smtClean="0"/>
              <a:t>Benefitting Account</a:t>
            </a:r>
            <a:r>
              <a:rPr lang="en-US" sz="2000" dirty="0"/>
              <a:t>. </a:t>
            </a:r>
            <a:endParaRPr lang="en-US" sz="2000" dirty="0" smtClean="0"/>
          </a:p>
          <a:p>
            <a:pPr marL="1588" lvl="1">
              <a:buClr>
                <a:srgbClr val="0087A2"/>
              </a:buClr>
              <a:buSzPct val="110000"/>
            </a:pPr>
            <a:endParaRPr lang="en-US" sz="2000" dirty="0" smtClean="0"/>
          </a:p>
          <a:p>
            <a:pPr marL="344488" lvl="1" indent="-342900">
              <a:buSzPct val="110000"/>
              <a:buFont typeface="Arial" panose="020B0604020202020204" pitchFamily="34" charset="0"/>
              <a:buChar char="•"/>
            </a:pPr>
            <a:endParaRPr lang="en-US" sz="2000" dirty="0"/>
          </a:p>
          <a:p>
            <a:pPr marL="1588" lvl="1">
              <a:buSzPct val="110000"/>
            </a:pPr>
            <a:endParaRPr lang="en-US" sz="2400" dirty="0"/>
          </a:p>
        </p:txBody>
      </p:sp>
      <p:sp>
        <p:nvSpPr>
          <p:cNvPr id="7"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Allocation of Credits</a:t>
            </a:r>
            <a:endParaRPr lang="en-US" sz="2400" kern="0" dirty="0"/>
          </a:p>
        </p:txBody>
      </p:sp>
    </p:spTree>
    <p:extLst>
      <p:ext uri="{BB962C8B-B14F-4D97-AF65-F5344CB8AC3E}">
        <p14:creationId xmlns:p14="http://schemas.microsoft.com/office/powerpoint/2010/main" val="284335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028449" y="6492875"/>
            <a:ext cx="1101373" cy="365125"/>
          </a:xfrm>
        </p:spPr>
        <p:txBody>
          <a:bodyPr/>
          <a:lstStyle/>
          <a:p>
            <a:pPr algn="ctr"/>
            <a:fld id="{CACBC430-5E17-47FD-83DD-8261D155254F}" type="slidenum">
              <a:rPr lang="en-US" smtClean="0">
                <a:solidFill>
                  <a:schemeClr val="tx1"/>
                </a:solidFill>
              </a:rPr>
              <a:pPr algn="ctr"/>
              <a:t>14</a:t>
            </a:fld>
            <a:endParaRPr lang="en-US" dirty="0">
              <a:solidFill>
                <a:schemeClr val="tx1"/>
              </a:solidFill>
            </a:endParaRPr>
          </a:p>
        </p:txBody>
      </p:sp>
      <p:sp>
        <p:nvSpPr>
          <p:cNvPr id="3" name="Rectangle 2"/>
          <p:cNvSpPr/>
          <p:nvPr/>
        </p:nvSpPr>
        <p:spPr>
          <a:xfrm>
            <a:off x="264306" y="643823"/>
            <a:ext cx="4572000" cy="646331"/>
          </a:xfrm>
          <a:prstGeom prst="rect">
            <a:avLst/>
          </a:prstGeom>
        </p:spPr>
        <p:txBody>
          <a:bodyPr>
            <a:spAutoFit/>
          </a:bodyPr>
          <a:lstStyle/>
          <a:p>
            <a:endParaRPr lang="en-US" dirty="0"/>
          </a:p>
          <a:p>
            <a:r>
              <a:rPr lang="en-US" dirty="0"/>
              <a:t>Solar Panels </a:t>
            </a:r>
            <a:r>
              <a:rPr lang="en-US" dirty="0" smtClean="0"/>
              <a:t>at Generating Account </a:t>
            </a:r>
            <a:endParaRPr lang="en-US" dirty="0"/>
          </a:p>
        </p:txBody>
      </p:sp>
      <p:sp>
        <p:nvSpPr>
          <p:cNvPr id="9" name="Rectangle 8"/>
          <p:cNvSpPr/>
          <p:nvPr/>
        </p:nvSpPr>
        <p:spPr>
          <a:xfrm>
            <a:off x="837187" y="5785618"/>
            <a:ext cx="7268073" cy="830997"/>
          </a:xfrm>
          <a:prstGeom prst="rect">
            <a:avLst/>
          </a:prstGeom>
        </p:spPr>
        <p:txBody>
          <a:bodyPr wrap="square">
            <a:spAutoFit/>
          </a:bodyPr>
          <a:lstStyle/>
          <a:p>
            <a:r>
              <a:rPr lang="en-US" sz="1600" dirty="0" smtClean="0"/>
              <a:t>PV </a:t>
            </a:r>
            <a:r>
              <a:rPr lang="en-US" sz="1600" dirty="0"/>
              <a:t>Exports </a:t>
            </a:r>
            <a:r>
              <a:rPr lang="en-US" sz="1600" dirty="0" smtClean="0"/>
              <a:t>are recorded </a:t>
            </a:r>
            <a:r>
              <a:rPr lang="en-US" sz="1600" dirty="0"/>
              <a:t>as it flows to the grid. </a:t>
            </a:r>
            <a:r>
              <a:rPr lang="en-US" sz="1600" dirty="0" smtClean="0"/>
              <a:t>The kWh </a:t>
            </a:r>
            <a:r>
              <a:rPr lang="en-US" sz="1600" dirty="0"/>
              <a:t>are valued at </a:t>
            </a:r>
            <a:r>
              <a:rPr lang="en-US" sz="1600" dirty="0" smtClean="0"/>
              <a:t>the Generating </a:t>
            </a:r>
            <a:r>
              <a:rPr lang="en-US" sz="1600" dirty="0"/>
              <a:t>Account </a:t>
            </a:r>
            <a:r>
              <a:rPr lang="en-US" sz="1600" dirty="0" smtClean="0"/>
              <a:t>TOU OAS</a:t>
            </a:r>
            <a:r>
              <a:rPr lang="en-US" sz="1600" dirty="0"/>
              <a:t>, turned into </a:t>
            </a:r>
            <a:r>
              <a:rPr lang="en-US" sz="1600" dirty="0" smtClean="0"/>
              <a:t>$$$$$, </a:t>
            </a:r>
            <a:r>
              <a:rPr lang="en-US" sz="1600" dirty="0"/>
              <a:t>and </a:t>
            </a:r>
            <a:r>
              <a:rPr lang="en-US" sz="1600" dirty="0" smtClean="0"/>
              <a:t>then allocated </a:t>
            </a:r>
            <a:r>
              <a:rPr lang="en-US" sz="1600" dirty="0"/>
              <a:t>as RES-BCT credit for individual tenant accounts </a:t>
            </a:r>
          </a:p>
        </p:txBody>
      </p:sp>
      <p:sp>
        <p:nvSpPr>
          <p:cNvPr id="11" name="TextBox 10"/>
          <p:cNvSpPr txBox="1"/>
          <p:nvPr/>
        </p:nvSpPr>
        <p:spPr>
          <a:xfrm>
            <a:off x="5281952" y="4480385"/>
            <a:ext cx="1421687" cy="523220"/>
          </a:xfrm>
          <a:prstGeom prst="rect">
            <a:avLst/>
          </a:prstGeom>
          <a:noFill/>
        </p:spPr>
        <p:txBody>
          <a:bodyPr wrap="square" rtlCol="0">
            <a:spAutoFit/>
          </a:bodyPr>
          <a:lstStyle/>
          <a:p>
            <a:pPr algn="ctr"/>
            <a:r>
              <a:rPr lang="en-US" sz="1400" dirty="0" smtClean="0"/>
              <a:t>LG Account #1</a:t>
            </a:r>
          </a:p>
          <a:p>
            <a:pPr algn="ctr"/>
            <a:r>
              <a:rPr lang="en-US" sz="1400" dirty="0" smtClean="0"/>
              <a:t>13% </a:t>
            </a:r>
            <a:endParaRPr lang="en-US" sz="1400" dirty="0"/>
          </a:p>
        </p:txBody>
      </p:sp>
      <p:sp>
        <p:nvSpPr>
          <p:cNvPr id="24" name="TextBox 23"/>
          <p:cNvSpPr txBox="1"/>
          <p:nvPr/>
        </p:nvSpPr>
        <p:spPr>
          <a:xfrm>
            <a:off x="4264760" y="3321864"/>
            <a:ext cx="1431161" cy="523220"/>
          </a:xfrm>
          <a:prstGeom prst="rect">
            <a:avLst/>
          </a:prstGeom>
          <a:noFill/>
        </p:spPr>
        <p:txBody>
          <a:bodyPr wrap="square" rtlCol="0">
            <a:spAutoFit/>
          </a:bodyPr>
          <a:lstStyle/>
          <a:p>
            <a:pPr algn="ctr"/>
            <a:r>
              <a:rPr lang="en-US" sz="1400" dirty="0"/>
              <a:t>LG Account </a:t>
            </a:r>
            <a:r>
              <a:rPr lang="en-US" sz="1400" dirty="0" smtClean="0"/>
              <a:t>#2</a:t>
            </a:r>
          </a:p>
          <a:p>
            <a:pPr algn="ctr"/>
            <a:r>
              <a:rPr lang="en-US" sz="1400" dirty="0" smtClean="0"/>
              <a:t>12% </a:t>
            </a:r>
            <a:endParaRPr lang="en-US" sz="1400" dirty="0"/>
          </a:p>
        </p:txBody>
      </p:sp>
      <p:sp>
        <p:nvSpPr>
          <p:cNvPr id="25" name="TextBox 24"/>
          <p:cNvSpPr txBox="1"/>
          <p:nvPr/>
        </p:nvSpPr>
        <p:spPr>
          <a:xfrm>
            <a:off x="5934837" y="783156"/>
            <a:ext cx="1421687" cy="523220"/>
          </a:xfrm>
          <a:prstGeom prst="rect">
            <a:avLst/>
          </a:prstGeom>
          <a:noFill/>
        </p:spPr>
        <p:txBody>
          <a:bodyPr wrap="square" rtlCol="0">
            <a:spAutoFit/>
          </a:bodyPr>
          <a:lstStyle/>
          <a:p>
            <a:r>
              <a:rPr lang="en-US" sz="1400" dirty="0"/>
              <a:t>LG Account </a:t>
            </a:r>
            <a:r>
              <a:rPr lang="en-US" sz="1400" dirty="0" smtClean="0"/>
              <a:t>#4</a:t>
            </a:r>
          </a:p>
          <a:p>
            <a:r>
              <a:rPr lang="en-US" sz="1400" dirty="0"/>
              <a:t>1</a:t>
            </a:r>
            <a:r>
              <a:rPr lang="en-US" sz="1400" dirty="0" smtClean="0"/>
              <a:t>0% </a:t>
            </a:r>
            <a:endParaRPr lang="en-US" sz="1400" dirty="0"/>
          </a:p>
        </p:txBody>
      </p:sp>
      <p:sp>
        <p:nvSpPr>
          <p:cNvPr id="26" name="TextBox 25"/>
          <p:cNvSpPr txBox="1"/>
          <p:nvPr/>
        </p:nvSpPr>
        <p:spPr>
          <a:xfrm>
            <a:off x="4572000" y="1446390"/>
            <a:ext cx="1421687" cy="523220"/>
          </a:xfrm>
          <a:prstGeom prst="rect">
            <a:avLst/>
          </a:prstGeom>
          <a:noFill/>
        </p:spPr>
        <p:txBody>
          <a:bodyPr wrap="square" rtlCol="0">
            <a:spAutoFit/>
          </a:bodyPr>
          <a:lstStyle/>
          <a:p>
            <a:pPr algn="ctr"/>
            <a:r>
              <a:rPr lang="en-US" sz="1400" dirty="0"/>
              <a:t>LG Account </a:t>
            </a:r>
            <a:r>
              <a:rPr lang="en-US" sz="1400" dirty="0" smtClean="0"/>
              <a:t>#3</a:t>
            </a:r>
          </a:p>
          <a:p>
            <a:pPr algn="ctr"/>
            <a:r>
              <a:rPr lang="en-US" sz="1400" dirty="0" smtClean="0"/>
              <a:t>15% </a:t>
            </a:r>
            <a:endParaRPr lang="en-US" sz="1400" dirty="0"/>
          </a:p>
        </p:txBody>
      </p:sp>
      <p:sp>
        <p:nvSpPr>
          <p:cNvPr id="27" name="TextBox 26"/>
          <p:cNvSpPr txBox="1"/>
          <p:nvPr/>
        </p:nvSpPr>
        <p:spPr>
          <a:xfrm>
            <a:off x="303961" y="1290892"/>
            <a:ext cx="4920924" cy="1600438"/>
          </a:xfrm>
          <a:prstGeom prst="rect">
            <a:avLst/>
          </a:prstGeom>
          <a:noFill/>
        </p:spPr>
        <p:txBody>
          <a:bodyPr wrap="square" rtlCol="0">
            <a:spAutoFit/>
          </a:bodyPr>
          <a:lstStyle/>
          <a:p>
            <a:r>
              <a:rPr lang="en-US" sz="1400" b="1" dirty="0" smtClean="0"/>
              <a:t>Example:</a:t>
            </a:r>
          </a:p>
          <a:p>
            <a:r>
              <a:rPr lang="en-US" sz="1400" dirty="0" smtClean="0"/>
              <a:t>Solar Generation at Generating Account = 2000kWh</a:t>
            </a:r>
          </a:p>
          <a:p>
            <a:r>
              <a:rPr lang="en-US" sz="1400" dirty="0"/>
              <a:t>Load </a:t>
            </a:r>
            <a:r>
              <a:rPr lang="en-US" sz="1400" dirty="0" smtClean="0"/>
              <a:t>at Generating Account = 1000kWh</a:t>
            </a:r>
          </a:p>
          <a:p>
            <a:endParaRPr lang="en-US" sz="1400" dirty="0" smtClean="0"/>
          </a:p>
          <a:p>
            <a:r>
              <a:rPr lang="en-US" sz="1400" dirty="0" smtClean="0"/>
              <a:t>Export from Generating Account = 1000kWh</a:t>
            </a:r>
          </a:p>
          <a:p>
            <a:r>
              <a:rPr lang="en-US" sz="1400" dirty="0" smtClean="0"/>
              <a:t>OAS Generation Rate Schedule = </a:t>
            </a:r>
            <a:r>
              <a:rPr lang="en-US" sz="1400" dirty="0"/>
              <a:t>$0.10/kWh</a:t>
            </a:r>
          </a:p>
          <a:p>
            <a:r>
              <a:rPr lang="en-US" sz="1400" dirty="0" smtClean="0"/>
              <a:t>1000kWh </a:t>
            </a:r>
            <a:r>
              <a:rPr lang="en-US" sz="1400" dirty="0"/>
              <a:t>x $</a:t>
            </a:r>
            <a:r>
              <a:rPr lang="en-US" sz="1400" dirty="0" smtClean="0"/>
              <a:t>0.10/kWh = $100 </a:t>
            </a:r>
          </a:p>
        </p:txBody>
      </p:sp>
      <p:sp>
        <p:nvSpPr>
          <p:cNvPr id="35" name="TextBox 34"/>
          <p:cNvSpPr txBox="1"/>
          <p:nvPr/>
        </p:nvSpPr>
        <p:spPr>
          <a:xfrm>
            <a:off x="261223" y="3275380"/>
            <a:ext cx="2424500" cy="1169551"/>
          </a:xfrm>
          <a:prstGeom prst="rect">
            <a:avLst/>
          </a:prstGeom>
          <a:noFill/>
        </p:spPr>
        <p:txBody>
          <a:bodyPr wrap="square" rtlCol="0">
            <a:spAutoFit/>
          </a:bodyPr>
          <a:lstStyle/>
          <a:p>
            <a:r>
              <a:rPr lang="en-US" sz="1400" dirty="0" smtClean="0">
                <a:solidFill>
                  <a:srgbClr val="FF0000"/>
                </a:solidFill>
              </a:rPr>
              <a:t>Generating Account: $50</a:t>
            </a:r>
          </a:p>
          <a:p>
            <a:r>
              <a:rPr lang="en-US" sz="1400" dirty="0" smtClean="0"/>
              <a:t>LG Account #1= $13</a:t>
            </a:r>
          </a:p>
          <a:p>
            <a:r>
              <a:rPr lang="en-US" sz="1400" dirty="0" smtClean="0"/>
              <a:t>LG Account #2= $12</a:t>
            </a:r>
          </a:p>
          <a:p>
            <a:r>
              <a:rPr lang="en-US" sz="1400" dirty="0"/>
              <a:t>LG Account #3= $15</a:t>
            </a:r>
          </a:p>
          <a:p>
            <a:r>
              <a:rPr lang="en-US" sz="1400" dirty="0"/>
              <a:t>LG Account #4=$</a:t>
            </a:r>
            <a:r>
              <a:rPr lang="en-US" sz="1400" dirty="0" smtClean="0"/>
              <a:t>10</a:t>
            </a:r>
            <a:endParaRPr lang="en-US" sz="1400" dirty="0"/>
          </a:p>
        </p:txBody>
      </p:sp>
      <p:sp>
        <p:nvSpPr>
          <p:cNvPr id="32" name="TextBox 31"/>
          <p:cNvSpPr txBox="1"/>
          <p:nvPr/>
        </p:nvSpPr>
        <p:spPr>
          <a:xfrm>
            <a:off x="261223" y="4542745"/>
            <a:ext cx="3049832" cy="307777"/>
          </a:xfrm>
          <a:prstGeom prst="rect">
            <a:avLst/>
          </a:prstGeom>
          <a:noFill/>
        </p:spPr>
        <p:txBody>
          <a:bodyPr wrap="square" rtlCol="0">
            <a:spAutoFit/>
          </a:bodyPr>
          <a:lstStyle/>
          <a:p>
            <a:r>
              <a:rPr lang="en-US" sz="1400" dirty="0" smtClean="0"/>
              <a:t>LG = Local Government</a:t>
            </a:r>
            <a:endParaRPr lang="en-US" sz="1400" dirty="0"/>
          </a:p>
        </p:txBody>
      </p:sp>
      <p:sp>
        <p:nvSpPr>
          <p:cNvPr id="33" name="Rectangle 2"/>
          <p:cNvSpPr txBox="1">
            <a:spLocks noChangeArrowheads="1"/>
          </p:cNvSpPr>
          <p:nvPr/>
        </p:nvSpPr>
        <p:spPr>
          <a:xfrm>
            <a:off x="808310" y="20298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Example: RES-BCT Allocation</a:t>
            </a:r>
            <a:endParaRPr lang="en-US" sz="2400" kern="0" dirty="0"/>
          </a:p>
        </p:txBody>
      </p:sp>
      <p:graphicFrame>
        <p:nvGraphicFramePr>
          <p:cNvPr id="8" name="Chart 7"/>
          <p:cNvGraphicFramePr/>
          <p:nvPr>
            <p:extLst>
              <p:ext uri="{D42A27DB-BD31-4B8C-83A1-F6EECF244321}">
                <p14:modId xmlns:p14="http://schemas.microsoft.com/office/powerpoint/2010/main" val="3121797553"/>
              </p:ext>
            </p:extLst>
          </p:nvPr>
        </p:nvGraphicFramePr>
        <p:xfrm>
          <a:off x="4785737" y="949120"/>
          <a:ext cx="5223080" cy="3843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812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028449" y="6492875"/>
            <a:ext cx="1101373" cy="365125"/>
          </a:xfrm>
        </p:spPr>
        <p:txBody>
          <a:bodyPr/>
          <a:lstStyle/>
          <a:p>
            <a:pPr algn="ctr"/>
            <a:fld id="{CACBC430-5E17-47FD-83DD-8261D155254F}" type="slidenum">
              <a:rPr lang="en-US" smtClean="0">
                <a:solidFill>
                  <a:schemeClr val="tx1"/>
                </a:solidFill>
              </a:rPr>
              <a:pPr algn="ctr"/>
              <a:t>15</a:t>
            </a:fld>
            <a:endParaRPr lang="en-US" dirty="0">
              <a:solidFill>
                <a:schemeClr val="tx1"/>
              </a:solidFill>
            </a:endParaRPr>
          </a:p>
        </p:txBody>
      </p:sp>
      <p:sp>
        <p:nvSpPr>
          <p:cNvPr id="6" name="Rectangle 5"/>
          <p:cNvSpPr/>
          <p:nvPr/>
        </p:nvSpPr>
        <p:spPr>
          <a:xfrm>
            <a:off x="152918" y="1155057"/>
            <a:ext cx="8410695" cy="4308872"/>
          </a:xfrm>
          <a:prstGeom prst="rect">
            <a:avLst/>
          </a:prstGeom>
        </p:spPr>
        <p:txBody>
          <a:bodyPr wrap="square">
            <a:spAutoFit/>
          </a:bodyPr>
          <a:lstStyle/>
          <a:p>
            <a:pPr marL="635000" indent="-635000">
              <a:buClr>
                <a:srgbClr val="0087A2"/>
              </a:buClr>
              <a:buSzPct val="110000"/>
              <a:buFont typeface="Arial" panose="020B0604020202020204" pitchFamily="34" charset="0"/>
              <a:buChar char="•"/>
            </a:pPr>
            <a:r>
              <a:rPr lang="en-US" altLang="en-US" sz="2000" dirty="0" smtClean="0"/>
              <a:t>Each month unused Bill Credits are carried over to the following month until the completion of 12 months.</a:t>
            </a:r>
          </a:p>
          <a:p>
            <a:pPr marL="342900" indent="-342900">
              <a:buClr>
                <a:srgbClr val="0087A2"/>
              </a:buClr>
              <a:buSzPct val="110000"/>
              <a:buFont typeface="Arial" panose="020B0604020202020204" pitchFamily="34" charset="0"/>
              <a:buChar char="•"/>
            </a:pPr>
            <a:endParaRPr lang="en-US" altLang="en-US" sz="2000" dirty="0" smtClean="0"/>
          </a:p>
          <a:p>
            <a:pPr marL="635000" indent="-635000">
              <a:buClr>
                <a:srgbClr val="0087A2"/>
              </a:buClr>
              <a:buSzPct val="110000"/>
              <a:buFont typeface="Arial" panose="020B0604020202020204" pitchFamily="34" charset="0"/>
              <a:buChar char="•"/>
            </a:pPr>
            <a:r>
              <a:rPr lang="en-US" altLang="en-US" sz="2000" dirty="0" smtClean="0"/>
              <a:t>At the </a:t>
            </a:r>
            <a:r>
              <a:rPr lang="en-US" altLang="en-US" sz="2000" dirty="0"/>
              <a:t>end of 12 months, any unused Bill Credits </a:t>
            </a:r>
            <a:r>
              <a:rPr lang="en-US" altLang="en-US" sz="2000" dirty="0" smtClean="0"/>
              <a:t>are:</a:t>
            </a:r>
            <a:endParaRPr lang="en-US" dirty="0"/>
          </a:p>
          <a:p>
            <a:pPr marL="1200150" lvl="2" indent="-285750">
              <a:buClr>
                <a:srgbClr val="0087A2"/>
              </a:buClr>
              <a:buFont typeface="Arial" panose="020B0604020202020204" pitchFamily="34" charset="0"/>
              <a:buChar char="•"/>
            </a:pPr>
            <a:r>
              <a:rPr lang="en-US" dirty="0"/>
              <a:t>First, netted (gen credit to gen charges) for each </a:t>
            </a:r>
            <a:r>
              <a:rPr lang="en-US" dirty="0" smtClean="0"/>
              <a:t>benefitting </a:t>
            </a:r>
            <a:r>
              <a:rPr lang="en-US" dirty="0"/>
              <a:t>account over its true-up period </a:t>
            </a:r>
            <a:r>
              <a:rPr lang="en-US" dirty="0" smtClean="0"/>
              <a:t>(</a:t>
            </a:r>
            <a:r>
              <a:rPr lang="en-US" dirty="0" smtClean="0">
                <a:solidFill>
                  <a:srgbClr val="0070C0"/>
                </a:solidFill>
              </a:rPr>
              <a:t>Account True Up</a:t>
            </a:r>
            <a:r>
              <a:rPr lang="en-US" dirty="0" smtClean="0"/>
              <a:t>)</a:t>
            </a:r>
            <a:endParaRPr lang="en-US" dirty="0"/>
          </a:p>
          <a:p>
            <a:pPr marL="1200150" lvl="2" indent="-285750">
              <a:buClr>
                <a:srgbClr val="0087A2"/>
              </a:buClr>
              <a:buFont typeface="Arial" panose="020B0604020202020204" pitchFamily="34" charset="0"/>
              <a:buChar char="•"/>
            </a:pPr>
            <a:r>
              <a:rPr lang="en-US" dirty="0" smtClean="0"/>
              <a:t>Second</a:t>
            </a:r>
            <a:r>
              <a:rPr lang="en-US" dirty="0"/>
              <a:t>, shared among </a:t>
            </a:r>
            <a:r>
              <a:rPr lang="en-US" dirty="0" smtClean="0"/>
              <a:t>benefitting </a:t>
            </a:r>
            <a:r>
              <a:rPr lang="en-US" dirty="0"/>
              <a:t>accounts until all excess credit is allocated against any remaining gen charges; </a:t>
            </a:r>
            <a:r>
              <a:rPr lang="en-US" dirty="0" smtClean="0"/>
              <a:t>(</a:t>
            </a:r>
            <a:r>
              <a:rPr lang="en-US" dirty="0" smtClean="0">
                <a:solidFill>
                  <a:srgbClr val="0070C0"/>
                </a:solidFill>
              </a:rPr>
              <a:t>Arrangement True Up</a:t>
            </a:r>
            <a:r>
              <a:rPr lang="en-US" dirty="0" smtClean="0"/>
              <a:t>)</a:t>
            </a:r>
            <a:endParaRPr lang="en-US" dirty="0"/>
          </a:p>
          <a:p>
            <a:pPr marL="1200150" lvl="2" indent="-285750">
              <a:buClr>
                <a:srgbClr val="0087A2"/>
              </a:buClr>
              <a:buFont typeface="Arial" panose="020B0604020202020204" pitchFamily="34" charset="0"/>
              <a:buChar char="•"/>
            </a:pPr>
            <a:r>
              <a:rPr lang="en-US" dirty="0" smtClean="0"/>
              <a:t>Any </a:t>
            </a:r>
            <a:r>
              <a:rPr lang="en-US" dirty="0"/>
              <a:t>remaining credit after that is zeroed out. </a:t>
            </a:r>
            <a:r>
              <a:rPr lang="en-US" dirty="0" smtClean="0"/>
              <a:t/>
            </a:r>
            <a:br>
              <a:rPr lang="en-US" dirty="0" smtClean="0"/>
            </a:br>
            <a:endParaRPr lang="en-US" altLang="en-US" sz="2400" dirty="0" smtClean="0"/>
          </a:p>
          <a:p>
            <a:pPr marL="635000" indent="-635000">
              <a:buClr>
                <a:srgbClr val="0087A2"/>
              </a:buClr>
              <a:buSzPct val="110000"/>
              <a:buFont typeface="Arial" panose="020B0604020202020204" pitchFamily="34" charset="0"/>
              <a:buChar char="•"/>
            </a:pPr>
            <a:r>
              <a:rPr lang="en-US" altLang="en-US" sz="2000" dirty="0" smtClean="0"/>
              <a:t>A </a:t>
            </a:r>
            <a:r>
              <a:rPr lang="en-US" altLang="en-US" sz="2000" dirty="0"/>
              <a:t>Local Government may elect to </a:t>
            </a:r>
            <a:r>
              <a:rPr lang="en-US" altLang="en-US" sz="2000" dirty="0" smtClean="0"/>
              <a:t>change (add/delete) </a:t>
            </a:r>
            <a:r>
              <a:rPr lang="en-US" altLang="en-US" sz="2000" dirty="0"/>
              <a:t>the </a:t>
            </a:r>
            <a:r>
              <a:rPr lang="en-US" altLang="en-US" sz="2000" dirty="0" smtClean="0"/>
              <a:t>Benefitting </a:t>
            </a:r>
            <a:r>
              <a:rPr lang="en-US" altLang="en-US" sz="2000" dirty="0"/>
              <a:t>Account(s</a:t>
            </a:r>
            <a:r>
              <a:rPr lang="en-US" altLang="en-US" sz="2000" dirty="0" smtClean="0"/>
              <a:t>) or reassign the allocation percentages no more than once per year within </a:t>
            </a:r>
            <a:r>
              <a:rPr lang="en-US" altLang="en-US" sz="2000" dirty="0"/>
              <a:t>a 12-month </a:t>
            </a:r>
            <a:r>
              <a:rPr lang="en-US" altLang="en-US" sz="2000" dirty="0" smtClean="0"/>
              <a:t>period. The Utility must be provided with a notice of at </a:t>
            </a:r>
            <a:r>
              <a:rPr lang="en-US" altLang="en-US" sz="2000" dirty="0"/>
              <a:t>least 60 </a:t>
            </a:r>
            <a:r>
              <a:rPr lang="en-US" altLang="en-US" sz="2000" dirty="0" smtClean="0"/>
              <a:t>days.</a:t>
            </a:r>
            <a:endParaRPr lang="en-US" dirty="0"/>
          </a:p>
        </p:txBody>
      </p:sp>
      <p:pic>
        <p:nvPicPr>
          <p:cNvPr id="6146" name="Picture 2" descr="C:\Users\axze\AppData\Local\Microsoft\Windows\Temporary Internet Files\Content.IE5\HOTA3WHN\1024px-Cash_templat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1820" y="5272440"/>
            <a:ext cx="2263526" cy="15097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True-Up </a:t>
            </a:r>
            <a:r>
              <a:rPr lang="en-US" sz="2400" kern="0" dirty="0"/>
              <a:t>and Changes to </a:t>
            </a:r>
            <a:r>
              <a:rPr lang="en-US" sz="2400" kern="0" dirty="0" smtClean="0"/>
              <a:t>Accounts</a:t>
            </a:r>
            <a:endParaRPr lang="en-US" sz="2400" kern="0" dirty="0"/>
          </a:p>
        </p:txBody>
      </p:sp>
    </p:spTree>
    <p:extLst>
      <p:ext uri="{BB962C8B-B14F-4D97-AF65-F5344CB8AC3E}">
        <p14:creationId xmlns:p14="http://schemas.microsoft.com/office/powerpoint/2010/main" val="1531310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xze\AppData\Local\Microsoft\Windows\Temporary Internet Files\Content.IE5\1QFUV6XL\phone-bill-shoc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920" y="4849985"/>
            <a:ext cx="1773210" cy="18175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CACBC430-5E17-47FD-83DD-8261D155254F}" type="slidenum">
              <a:rPr lang="en-US" smtClean="0"/>
              <a:t>16</a:t>
            </a:fld>
            <a:endParaRPr lang="en-US" dirty="0"/>
          </a:p>
        </p:txBody>
      </p:sp>
      <p:sp>
        <p:nvSpPr>
          <p:cNvPr id="4" name="Rectangle 3"/>
          <p:cNvSpPr/>
          <p:nvPr/>
        </p:nvSpPr>
        <p:spPr>
          <a:xfrm>
            <a:off x="270640" y="1431940"/>
            <a:ext cx="7523828" cy="5078313"/>
          </a:xfrm>
          <a:prstGeom prst="rect">
            <a:avLst/>
          </a:prstGeom>
        </p:spPr>
        <p:txBody>
          <a:bodyPr wrap="square">
            <a:spAutoFit/>
          </a:bodyPr>
          <a:lstStyle/>
          <a:p>
            <a:pPr marL="285750" indent="-285750" eaLnBrk="0" hangingPunct="0">
              <a:spcBef>
                <a:spcPct val="50000"/>
              </a:spcBef>
              <a:buClr>
                <a:srgbClr val="0087A2"/>
              </a:buClr>
              <a:buFont typeface="Arial" panose="020B0604020202020204" pitchFamily="34" charset="0"/>
              <a:buChar char="•"/>
            </a:pPr>
            <a:r>
              <a:rPr lang="en-US" sz="2400" b="1" dirty="0"/>
              <a:t>Standby:  </a:t>
            </a:r>
            <a:r>
              <a:rPr lang="en-US" sz="2400" dirty="0"/>
              <a:t>RES-BCT customers are </a:t>
            </a:r>
            <a:r>
              <a:rPr lang="en-US" sz="2400" b="1" dirty="0"/>
              <a:t>NOT</a:t>
            </a:r>
            <a:r>
              <a:rPr lang="en-US" sz="2400" dirty="0"/>
              <a:t> exempt from Standby charges</a:t>
            </a:r>
            <a:r>
              <a:rPr lang="en-US" sz="2400" dirty="0" smtClean="0"/>
              <a:t>.</a:t>
            </a:r>
            <a:endParaRPr lang="en-US" sz="2400" dirty="0"/>
          </a:p>
          <a:p>
            <a:pPr marL="285750" indent="-285750" eaLnBrk="0" hangingPunct="0">
              <a:spcBef>
                <a:spcPct val="50000"/>
              </a:spcBef>
              <a:buClr>
                <a:srgbClr val="0087A2"/>
              </a:buClr>
              <a:buFont typeface="Arial" panose="020B0604020202020204" pitchFamily="34" charset="0"/>
              <a:buChar char="•"/>
            </a:pPr>
            <a:r>
              <a:rPr lang="en-US" sz="2400" b="1" dirty="0"/>
              <a:t>Departing Load Charges: </a:t>
            </a:r>
            <a:r>
              <a:rPr lang="en-US" sz="2400" dirty="0"/>
              <a:t>RES-BCT customers pay Departing Load Charges on load served by the generator only at the </a:t>
            </a:r>
            <a:r>
              <a:rPr lang="en-US" sz="2400" dirty="0" smtClean="0"/>
              <a:t>Generating </a:t>
            </a:r>
            <a:r>
              <a:rPr lang="en-US" sz="2400" dirty="0"/>
              <a:t>Account</a:t>
            </a:r>
            <a:r>
              <a:rPr lang="en-US" sz="2400" dirty="0" smtClean="0"/>
              <a:t>. </a:t>
            </a:r>
            <a:r>
              <a:rPr lang="en-US" sz="2400" dirty="0"/>
              <a:t>These charges are billed via a separate departing load charge statement each month. The amount of the charge will vary depending on the technology </a:t>
            </a:r>
            <a:r>
              <a:rPr lang="en-US" sz="2400" dirty="0" smtClean="0"/>
              <a:t>selected.</a:t>
            </a:r>
            <a:endParaRPr lang="en-US" sz="2400" dirty="0"/>
          </a:p>
          <a:p>
            <a:pPr eaLnBrk="0" hangingPunct="0">
              <a:spcBef>
                <a:spcPct val="50000"/>
              </a:spcBef>
              <a:buClr>
                <a:srgbClr val="0087A2"/>
              </a:buClr>
            </a:pPr>
            <a:r>
              <a:rPr lang="en-US" sz="2000" dirty="0"/>
              <a:t>Email </a:t>
            </a:r>
            <a:r>
              <a:rPr lang="en-US" sz="2000" dirty="0" smtClean="0">
                <a:hlinkClick r:id="rId4"/>
              </a:rPr>
              <a:t>TariffAssistanceHotma@pge.com</a:t>
            </a:r>
            <a:r>
              <a:rPr lang="en-US" sz="2000" dirty="0" smtClean="0"/>
              <a:t> for questions regarding RES-BCT.</a:t>
            </a:r>
          </a:p>
          <a:p>
            <a:pPr eaLnBrk="0" hangingPunct="0">
              <a:spcBef>
                <a:spcPct val="50000"/>
              </a:spcBef>
              <a:buClr>
                <a:srgbClr val="0087A2"/>
              </a:buClr>
            </a:pPr>
            <a:endParaRPr lang="en-US" sz="2400" dirty="0"/>
          </a:p>
        </p:txBody>
      </p:sp>
      <p:pic>
        <p:nvPicPr>
          <p:cNvPr id="5122" name="Picture 2" descr="C:\Users\axze\AppData\Local\Microsoft\Windows\Temporary Internet Files\Content.IE5\1QFUV6XL\johnny-automatic-worried-about-a-bil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4400" y="844910"/>
            <a:ext cx="1344436" cy="18543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a:t>Standby and Non By-passable Charges</a:t>
            </a:r>
          </a:p>
        </p:txBody>
      </p:sp>
    </p:spTree>
    <p:extLst>
      <p:ext uri="{BB962C8B-B14F-4D97-AF65-F5344CB8AC3E}">
        <p14:creationId xmlns:p14="http://schemas.microsoft.com/office/powerpoint/2010/main" val="119892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CBC430-5E17-47FD-83DD-8261D155254F}" type="slidenum">
              <a:rPr lang="en-US" smtClean="0"/>
              <a:t>17</a:t>
            </a:fld>
            <a:endParaRPr lang="en-US" dirty="0"/>
          </a:p>
        </p:txBody>
      </p:sp>
      <p:sp>
        <p:nvSpPr>
          <p:cNvPr id="5" name="Rectangle 4"/>
          <p:cNvSpPr/>
          <p:nvPr/>
        </p:nvSpPr>
        <p:spPr>
          <a:xfrm>
            <a:off x="347450" y="1024203"/>
            <a:ext cx="8410695" cy="369332"/>
          </a:xfrm>
          <a:prstGeom prst="rect">
            <a:avLst/>
          </a:prstGeom>
        </p:spPr>
        <p:txBody>
          <a:bodyPr wrap="square">
            <a:spAutoFit/>
          </a:bodyPr>
          <a:lstStyle/>
          <a:p>
            <a:pPr eaLnBrk="0" hangingPunct="0">
              <a:spcBef>
                <a:spcPct val="50000"/>
              </a:spcBef>
            </a:pPr>
            <a:r>
              <a:rPr lang="en-US" dirty="0" smtClean="0"/>
              <a:t>Website: </a:t>
            </a:r>
            <a:r>
              <a:rPr lang="en-US" dirty="0" smtClean="0">
                <a:hlinkClick r:id="rId2"/>
              </a:rPr>
              <a:t>www.pge.com/resbct</a:t>
            </a:r>
            <a:r>
              <a:rPr lang="en-US" dirty="0" smtClean="0"/>
              <a:t> </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15" y="1662370"/>
            <a:ext cx="6653400" cy="4865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How to apply and where to learn more</a:t>
            </a:r>
            <a:endParaRPr lang="en-US" sz="2400" kern="0" dirty="0"/>
          </a:p>
        </p:txBody>
      </p:sp>
    </p:spTree>
    <p:extLst>
      <p:ext uri="{BB962C8B-B14F-4D97-AF65-F5344CB8AC3E}">
        <p14:creationId xmlns:p14="http://schemas.microsoft.com/office/powerpoint/2010/main" val="3718800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028449" y="6492875"/>
            <a:ext cx="1101373" cy="365125"/>
          </a:xfrm>
        </p:spPr>
        <p:txBody>
          <a:bodyPr/>
          <a:lstStyle/>
          <a:p>
            <a:pPr algn="ctr"/>
            <a:fld id="{CACBC430-5E17-47FD-83DD-8261D155254F}" type="slidenum">
              <a:rPr lang="en-US" smtClean="0">
                <a:solidFill>
                  <a:schemeClr val="tx1"/>
                </a:solidFill>
              </a:rPr>
              <a:pPr algn="ctr"/>
              <a:t>18</a:t>
            </a:fld>
            <a:endParaRPr lang="en-US" dirty="0">
              <a:solidFill>
                <a:schemeClr val="tx1"/>
              </a:solidFill>
            </a:endParaRPr>
          </a:p>
        </p:txBody>
      </p:sp>
      <p:pic>
        <p:nvPicPr>
          <p:cNvPr id="5123" name="Picture 3" descr="C:\Users\axze\AppData\Local\Microsoft\Windows\Temporary Internet Files\Content.IE5\HOTA3WHN\Discuss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435" y="1508750"/>
            <a:ext cx="6032915" cy="36722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txBox="1">
            <a:spLocks noChangeArrowheads="1"/>
          </p:cNvSpPr>
          <p:nvPr/>
        </p:nvSpPr>
        <p:spPr bwMode="auto">
          <a:xfrm>
            <a:off x="706229" y="145392"/>
            <a:ext cx="780732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6" tIns="45718" rIns="91436" bIns="45718" numCol="1" anchor="b" anchorCtr="0" compatLnSpc="1">
            <a:prstTxWarp prst="textNoShape">
              <a:avLst/>
            </a:prstTxWarp>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pPr algn="ctr" eaLnBrk="1" hangingPunct="1"/>
            <a:r>
              <a:rPr lang="en-US" altLang="en-US" sz="2400" kern="0" dirty="0" smtClean="0"/>
              <a:t>FAQ</a:t>
            </a:r>
          </a:p>
        </p:txBody>
      </p:sp>
    </p:spTree>
    <p:extLst>
      <p:ext uri="{BB962C8B-B14F-4D97-AF65-F5344CB8AC3E}">
        <p14:creationId xmlns:p14="http://schemas.microsoft.com/office/powerpoint/2010/main" val="4213635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028449" y="6492875"/>
            <a:ext cx="1101373" cy="365125"/>
          </a:xfrm>
        </p:spPr>
        <p:txBody>
          <a:bodyPr/>
          <a:lstStyle/>
          <a:p>
            <a:pPr algn="ctr"/>
            <a:fld id="{CACBC430-5E17-47FD-83DD-8261D155254F}" type="slidenum">
              <a:rPr lang="en-US" smtClean="0">
                <a:solidFill>
                  <a:schemeClr val="tx1"/>
                </a:solidFill>
              </a:rPr>
              <a:pPr algn="ctr"/>
              <a:t>19</a:t>
            </a:fld>
            <a:endParaRPr lang="en-US" dirty="0">
              <a:solidFill>
                <a:schemeClr val="tx1"/>
              </a:solidFill>
            </a:endParaRPr>
          </a:p>
        </p:txBody>
      </p:sp>
      <p:sp>
        <p:nvSpPr>
          <p:cNvPr id="4" name="TextBox 3"/>
          <p:cNvSpPr txBox="1"/>
          <p:nvPr/>
        </p:nvSpPr>
        <p:spPr>
          <a:xfrm>
            <a:off x="501070" y="855865"/>
            <a:ext cx="7959695" cy="6463308"/>
          </a:xfrm>
          <a:prstGeom prst="rect">
            <a:avLst/>
          </a:prstGeom>
          <a:noFill/>
        </p:spPr>
        <p:txBody>
          <a:bodyPr wrap="square" rtlCol="0">
            <a:spAutoFit/>
          </a:bodyPr>
          <a:lstStyle/>
          <a:p>
            <a:r>
              <a:rPr lang="en-US" b="1" dirty="0" smtClean="0">
                <a:solidFill>
                  <a:srgbClr val="0070C0"/>
                </a:solidFill>
              </a:rPr>
              <a:t>Question 1</a:t>
            </a:r>
            <a:r>
              <a:rPr lang="en-US" b="1" dirty="0" smtClean="0"/>
              <a:t>: The current RES-BCT customer (local government) owns a multifamily housing project. </a:t>
            </a:r>
            <a:r>
              <a:rPr lang="en-US" b="1" dirty="0"/>
              <a:t>T</a:t>
            </a:r>
            <a:r>
              <a:rPr lang="en-US" b="1" dirty="0" smtClean="0"/>
              <a:t>he local government pays for the utility bill portion for the common area, but the tenants are paying their own utility bill. Can the local government add the common area and the tenants on their current benefitting accounts? </a:t>
            </a:r>
          </a:p>
          <a:p>
            <a:endParaRPr lang="en-US" b="1" dirty="0">
              <a:solidFill>
                <a:srgbClr val="0070C0"/>
              </a:solidFill>
              <a:latin typeface="Arial" panose="020B0604020202020204" pitchFamily="34" charset="0"/>
              <a:ea typeface="ヒラギノ角ゴ Pro W3"/>
              <a:cs typeface="Arial" panose="020B0604020202020204" pitchFamily="34" charset="0"/>
            </a:endParaRPr>
          </a:p>
          <a:p>
            <a:r>
              <a:rPr lang="en-US" b="1" dirty="0" smtClean="0">
                <a:solidFill>
                  <a:srgbClr val="0070C0"/>
                </a:solidFill>
                <a:latin typeface="Arial" panose="020B0604020202020204" pitchFamily="34" charset="0"/>
                <a:ea typeface="ヒラギノ角ゴ Pro W3"/>
                <a:cs typeface="Arial" panose="020B0604020202020204" pitchFamily="34" charset="0"/>
              </a:rPr>
              <a:t>Answer 1: </a:t>
            </a:r>
            <a:r>
              <a:rPr lang="en-US" b="1" dirty="0">
                <a:latin typeface="Arial" panose="020B0604020202020204" pitchFamily="34" charset="0"/>
                <a:ea typeface="ヒラギノ角ゴ Pro W3"/>
                <a:cs typeface="Arial" panose="020B0604020202020204" pitchFamily="34" charset="0"/>
              </a:rPr>
              <a:t>Only the common area is eligible for benefitting account, assuming it is the same name as the local government. The tenants would not be eligible, since the bill is not under the same name as the local </a:t>
            </a:r>
            <a:r>
              <a:rPr lang="en-US" b="1" dirty="0" smtClean="0">
                <a:latin typeface="Arial" panose="020B0604020202020204" pitchFamily="34" charset="0"/>
                <a:ea typeface="ヒラギノ角ゴ Pro W3"/>
                <a:cs typeface="Arial" panose="020B0604020202020204" pitchFamily="34" charset="0"/>
              </a:rPr>
              <a:t>government.</a:t>
            </a:r>
          </a:p>
          <a:p>
            <a:endParaRPr lang="en-US" dirty="0" smtClean="0">
              <a:latin typeface="Arial" panose="020B0604020202020204" pitchFamily="34" charset="0"/>
              <a:ea typeface="ヒラギノ角ゴ Pro W3"/>
              <a:cs typeface="Arial" panose="020B0604020202020204" pitchFamily="34" charset="0"/>
            </a:endParaRPr>
          </a:p>
          <a:p>
            <a:endParaRPr lang="en-US" dirty="0">
              <a:latin typeface="Arial" panose="020B0604020202020204" pitchFamily="34" charset="0"/>
              <a:ea typeface="ヒラギノ角ゴ Pro W3"/>
              <a:cs typeface="Arial" panose="020B0604020202020204" pitchFamily="34" charset="0"/>
            </a:endParaRPr>
          </a:p>
          <a:p>
            <a:r>
              <a:rPr lang="en-US" b="1" dirty="0" smtClean="0">
                <a:solidFill>
                  <a:srgbClr val="0070C0"/>
                </a:solidFill>
              </a:rPr>
              <a:t>Question 2</a:t>
            </a:r>
            <a:r>
              <a:rPr lang="en-US" b="1" dirty="0" smtClean="0"/>
              <a:t>: </a:t>
            </a:r>
            <a:r>
              <a:rPr lang="en-US" b="1" dirty="0"/>
              <a:t>The current RES-BCT customer (local government) has  1MW of solar. They want to add another 2MW of solar. Do they have to submit another application? Who pays for the distribution and transmission upgrades if need be? </a:t>
            </a:r>
            <a:endParaRPr lang="en-US" b="1" dirty="0" smtClean="0"/>
          </a:p>
          <a:p>
            <a:endParaRPr lang="en-US" b="1" dirty="0">
              <a:latin typeface="Arial" panose="020B0604020202020204" pitchFamily="34" charset="0"/>
              <a:ea typeface="ヒラギノ角ゴ Pro W3"/>
              <a:cs typeface="Arial" panose="020B0604020202020204" pitchFamily="34" charset="0"/>
            </a:endParaRPr>
          </a:p>
          <a:p>
            <a:r>
              <a:rPr lang="en-US" b="1" dirty="0" smtClean="0">
                <a:solidFill>
                  <a:srgbClr val="0070C0"/>
                </a:solidFill>
                <a:latin typeface="Arial" panose="020B0604020202020204" pitchFamily="34" charset="0"/>
                <a:ea typeface="ヒラギノ角ゴ Pro W3"/>
                <a:cs typeface="Arial" panose="020B0604020202020204" pitchFamily="34" charset="0"/>
              </a:rPr>
              <a:t>Answer 2: </a:t>
            </a:r>
            <a:r>
              <a:rPr lang="en-US" b="1" dirty="0">
                <a:latin typeface="Arial" panose="020B0604020202020204" pitchFamily="34" charset="0"/>
                <a:ea typeface="ヒラギノ角ゴ Pro W3"/>
                <a:cs typeface="Arial" panose="020B0604020202020204" pitchFamily="34" charset="0"/>
              </a:rPr>
              <a:t>Since the local government is adding to their current system they need to submit a new application. The local government is responsible for all the costs associated to interconnection including the distribution and transmission upgrades if need be.</a:t>
            </a:r>
          </a:p>
          <a:p>
            <a:endParaRPr lang="en-US" b="1" dirty="0">
              <a:latin typeface="Arial" panose="020B0604020202020204" pitchFamily="34" charset="0"/>
              <a:ea typeface="ヒラギノ角ゴ Pro W3"/>
              <a:cs typeface="Arial" panose="020B0604020202020204" pitchFamily="34" charset="0"/>
            </a:endParaRPr>
          </a:p>
          <a:p>
            <a:endParaRPr lang="en-US" b="1" dirty="0" smtClean="0">
              <a:latin typeface="Arial" panose="020B0604020202020204" pitchFamily="34" charset="0"/>
              <a:ea typeface="ヒラギノ角ゴ Pro W3"/>
              <a:cs typeface="Arial" panose="020B0604020202020204" pitchFamily="34" charset="0"/>
            </a:endParaRPr>
          </a:p>
        </p:txBody>
      </p:sp>
      <p:sp>
        <p:nvSpPr>
          <p:cNvPr id="6" name="Rectangle 7"/>
          <p:cNvSpPr txBox="1">
            <a:spLocks noChangeArrowheads="1"/>
          </p:cNvSpPr>
          <p:nvPr/>
        </p:nvSpPr>
        <p:spPr bwMode="auto">
          <a:xfrm>
            <a:off x="706229" y="145392"/>
            <a:ext cx="780732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6" tIns="45718" rIns="91436" bIns="45718" numCol="1" anchor="b" anchorCtr="0" compatLnSpc="1">
            <a:prstTxWarp prst="textNoShape">
              <a:avLst/>
            </a:prstTxWarp>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pPr algn="ctr" eaLnBrk="1" hangingPunct="1"/>
            <a:r>
              <a:rPr lang="en-US" altLang="en-US" sz="2400" kern="0" dirty="0" smtClean="0"/>
              <a:t>FAQ</a:t>
            </a:r>
          </a:p>
        </p:txBody>
      </p:sp>
    </p:spTree>
    <p:extLst>
      <p:ext uri="{BB962C8B-B14F-4D97-AF65-F5344CB8AC3E}">
        <p14:creationId xmlns:p14="http://schemas.microsoft.com/office/powerpoint/2010/main" val="1454605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066855" y="6492875"/>
            <a:ext cx="1062968" cy="365125"/>
          </a:xfrm>
        </p:spPr>
        <p:txBody>
          <a:bodyPr/>
          <a:lstStyle/>
          <a:p>
            <a:pPr algn="ctr"/>
            <a:fld id="{CACBC430-5E17-47FD-83DD-8261D155254F}" type="slidenum">
              <a:rPr lang="en-US" smtClean="0">
                <a:solidFill>
                  <a:schemeClr val="tx1"/>
                </a:solidFill>
              </a:rPr>
              <a:pPr algn="ctr"/>
              <a:t>2</a:t>
            </a:fld>
            <a:endParaRPr lang="en-US" dirty="0">
              <a:solidFill>
                <a:schemeClr val="tx1"/>
              </a:solidFill>
            </a:endParaRPr>
          </a:p>
        </p:txBody>
      </p:sp>
      <p:sp>
        <p:nvSpPr>
          <p:cNvPr id="3" name="TextBox 2"/>
          <p:cNvSpPr txBox="1"/>
          <p:nvPr/>
        </p:nvSpPr>
        <p:spPr>
          <a:xfrm>
            <a:off x="155424" y="855865"/>
            <a:ext cx="8871555" cy="2769989"/>
          </a:xfrm>
          <a:prstGeom prst="rect">
            <a:avLst/>
          </a:prstGeom>
          <a:noFill/>
        </p:spPr>
        <p:txBody>
          <a:bodyPr wrap="square" rtlCol="0">
            <a:spAutoFit/>
          </a:bodyPr>
          <a:lstStyle/>
          <a:p>
            <a:pPr marL="342900" indent="-342900">
              <a:spcAft>
                <a:spcPts val="1200"/>
              </a:spcAft>
              <a:buClr>
                <a:srgbClr val="0087A2"/>
              </a:buClr>
              <a:buFont typeface="Arial" panose="020B0604020202020204" pitchFamily="34" charset="0"/>
              <a:buChar char="•"/>
            </a:pPr>
            <a:r>
              <a:rPr lang="en-US" b="1" dirty="0" smtClean="0"/>
              <a:t>RES-BCT</a:t>
            </a:r>
            <a:r>
              <a:rPr lang="en-US" dirty="0" smtClean="0"/>
              <a:t> stands for </a:t>
            </a:r>
            <a:r>
              <a:rPr lang="en-US" b="1" dirty="0" smtClean="0"/>
              <a:t>R</a:t>
            </a:r>
            <a:r>
              <a:rPr lang="en-US" dirty="0" smtClean="0"/>
              <a:t>enewable </a:t>
            </a:r>
            <a:r>
              <a:rPr lang="en-US" b="1" dirty="0" smtClean="0"/>
              <a:t>E</a:t>
            </a:r>
            <a:r>
              <a:rPr lang="en-US" dirty="0" smtClean="0"/>
              <a:t>nergy </a:t>
            </a:r>
            <a:r>
              <a:rPr lang="en-US" b="1" dirty="0" smtClean="0"/>
              <a:t>S</a:t>
            </a:r>
            <a:r>
              <a:rPr lang="en-US" dirty="0" smtClean="0"/>
              <a:t>elf-</a:t>
            </a:r>
            <a:r>
              <a:rPr lang="en-US" b="1" dirty="0" smtClean="0"/>
              <a:t>G</a:t>
            </a:r>
            <a:r>
              <a:rPr lang="en-US" dirty="0" smtClean="0"/>
              <a:t>eneration </a:t>
            </a:r>
            <a:r>
              <a:rPr lang="en-US" b="1" dirty="0" smtClean="0"/>
              <a:t>B</a:t>
            </a:r>
            <a:r>
              <a:rPr lang="en-US" dirty="0" smtClean="0"/>
              <a:t>ill </a:t>
            </a:r>
            <a:r>
              <a:rPr lang="en-US" b="1" dirty="0" smtClean="0"/>
              <a:t>C</a:t>
            </a:r>
            <a:r>
              <a:rPr lang="en-US" dirty="0" smtClean="0"/>
              <a:t>redit </a:t>
            </a:r>
            <a:r>
              <a:rPr lang="en-US" b="1" dirty="0" smtClean="0"/>
              <a:t>T</a:t>
            </a:r>
            <a:r>
              <a:rPr lang="en-US" dirty="0" smtClean="0"/>
              <a:t>ransfer. </a:t>
            </a:r>
          </a:p>
          <a:p>
            <a:pPr marL="342900" indent="-342900">
              <a:spcAft>
                <a:spcPts val="1200"/>
              </a:spcAft>
              <a:buClr>
                <a:srgbClr val="0087A2"/>
              </a:buClr>
              <a:buFont typeface="Arial" panose="020B0604020202020204" pitchFamily="34" charset="0"/>
              <a:buChar char="•"/>
            </a:pPr>
            <a:r>
              <a:rPr lang="en-US" dirty="0" smtClean="0"/>
              <a:t>Schedule RES-BCT program allows a “Local Government” with one or more eligible renewable generating facilities to export energy to the grid and receive generation credits for benefitting accounts of the same Local Government.</a:t>
            </a:r>
          </a:p>
          <a:p>
            <a:pPr marL="342900" indent="-342900">
              <a:spcAft>
                <a:spcPts val="1200"/>
              </a:spcAft>
              <a:buClr>
                <a:srgbClr val="0087A2"/>
              </a:buClr>
              <a:buFont typeface="Arial" panose="020B0604020202020204" pitchFamily="34" charset="0"/>
              <a:buChar char="•"/>
            </a:pPr>
            <a:r>
              <a:rPr lang="en-US" dirty="0" smtClean="0"/>
              <a:t>PG&amp;E’s RES-BCT Tariff was approved by the CPUC effective May, 3, 2010. The RES-BCT program cap for PG&amp;E is 105.25 MW.</a:t>
            </a:r>
          </a:p>
          <a:p>
            <a:pPr marL="342900" indent="-342900">
              <a:spcAft>
                <a:spcPts val="1200"/>
              </a:spcAft>
              <a:buClr>
                <a:srgbClr val="0087A2"/>
              </a:buClr>
              <a:buFont typeface="Arial" panose="020B0604020202020204" pitchFamily="34" charset="0"/>
              <a:buChar char="•"/>
            </a:pPr>
            <a:r>
              <a:rPr lang="en-US" dirty="0" smtClean="0"/>
              <a:t>As of the third quarter of 2017, 18.3 MW is interconnected and 47.9 MW is in process.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71" y="3928264"/>
            <a:ext cx="7181735" cy="235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What is RES-BCT?</a:t>
            </a:r>
            <a:endParaRPr lang="en-US" sz="2400" kern="0" dirty="0"/>
          </a:p>
        </p:txBody>
      </p:sp>
      <p:sp>
        <p:nvSpPr>
          <p:cNvPr id="4" name="TextBox 3"/>
          <p:cNvSpPr txBox="1"/>
          <p:nvPr/>
        </p:nvSpPr>
        <p:spPr>
          <a:xfrm>
            <a:off x="5114086" y="6345931"/>
            <a:ext cx="2882520" cy="261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100" dirty="0" smtClean="0">
                <a:solidFill>
                  <a:srgbClr val="FF0000"/>
                </a:solidFill>
              </a:rPr>
              <a:t>This is explained in more detail on slide 13.</a:t>
            </a:r>
            <a:endParaRPr lang="en-US" sz="1100" dirty="0">
              <a:solidFill>
                <a:srgbClr val="FF0000"/>
              </a:solidFill>
            </a:endParaRPr>
          </a:p>
        </p:txBody>
      </p:sp>
      <p:cxnSp>
        <p:nvCxnSpPr>
          <p:cNvPr id="11" name="Straight Arrow Connector 10"/>
          <p:cNvCxnSpPr>
            <a:endCxn id="4" idx="1"/>
          </p:cNvCxnSpPr>
          <p:nvPr/>
        </p:nvCxnSpPr>
        <p:spPr bwMode="auto">
          <a:xfrm>
            <a:off x="4560382" y="6158185"/>
            <a:ext cx="553704" cy="318551"/>
          </a:xfrm>
          <a:prstGeom prst="straightConnector1">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663010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028449" y="6492875"/>
            <a:ext cx="1101373" cy="365125"/>
          </a:xfrm>
        </p:spPr>
        <p:txBody>
          <a:bodyPr/>
          <a:lstStyle/>
          <a:p>
            <a:pPr algn="ctr"/>
            <a:fld id="{CACBC430-5E17-47FD-83DD-8261D155254F}" type="slidenum">
              <a:rPr lang="en-US" smtClean="0">
                <a:solidFill>
                  <a:schemeClr val="tx1"/>
                </a:solidFill>
              </a:rPr>
              <a:pPr algn="ctr"/>
              <a:t>20</a:t>
            </a:fld>
            <a:endParaRPr lang="en-US" dirty="0">
              <a:solidFill>
                <a:schemeClr val="tx1"/>
              </a:solidFill>
            </a:endParaRPr>
          </a:p>
        </p:txBody>
      </p:sp>
      <p:sp>
        <p:nvSpPr>
          <p:cNvPr id="4" name="TextBox 3"/>
          <p:cNvSpPr txBox="1"/>
          <p:nvPr/>
        </p:nvSpPr>
        <p:spPr>
          <a:xfrm>
            <a:off x="501070" y="1124700"/>
            <a:ext cx="7959695" cy="4247317"/>
          </a:xfrm>
          <a:prstGeom prst="rect">
            <a:avLst/>
          </a:prstGeom>
          <a:noFill/>
        </p:spPr>
        <p:txBody>
          <a:bodyPr wrap="square" rtlCol="0">
            <a:spAutoFit/>
          </a:bodyPr>
          <a:lstStyle/>
          <a:p>
            <a:r>
              <a:rPr lang="en-US" b="1" dirty="0" smtClean="0">
                <a:solidFill>
                  <a:srgbClr val="0070C0"/>
                </a:solidFill>
              </a:rPr>
              <a:t>Question </a:t>
            </a:r>
            <a:r>
              <a:rPr lang="en-US" b="1" dirty="0" smtClean="0">
                <a:solidFill>
                  <a:srgbClr val="0070C0"/>
                </a:solidFill>
              </a:rPr>
              <a:t>3</a:t>
            </a:r>
            <a:r>
              <a:rPr lang="en-US" b="1" dirty="0" smtClean="0"/>
              <a:t>: The current  RES-BCT customer (local government) owns a building in a different county and wants to add that building to their benefitting account. Can the local government do that?</a:t>
            </a:r>
          </a:p>
          <a:p>
            <a:endParaRPr lang="en-US" b="1" dirty="0"/>
          </a:p>
          <a:p>
            <a:r>
              <a:rPr lang="en-US" b="1" dirty="0" smtClean="0">
                <a:solidFill>
                  <a:srgbClr val="0070C0"/>
                </a:solidFill>
                <a:latin typeface="Arial" panose="020B0604020202020204" pitchFamily="34" charset="0"/>
                <a:ea typeface="ヒラギノ角ゴ Pro W3"/>
                <a:cs typeface="Arial" panose="020B0604020202020204" pitchFamily="34" charset="0"/>
              </a:rPr>
              <a:t>Answer 3: </a:t>
            </a:r>
            <a:r>
              <a:rPr lang="en-US" b="1" dirty="0">
                <a:latin typeface="Arial" panose="020B0604020202020204" pitchFamily="34" charset="0"/>
                <a:ea typeface="ヒラギノ角ゴ Pro W3"/>
                <a:cs typeface="Arial" panose="020B0604020202020204" pitchFamily="34" charset="0"/>
              </a:rPr>
              <a:t>No, all of the accounts (generating and benefitting accounts) have to be in the same geographical boundary of the local government.</a:t>
            </a:r>
          </a:p>
          <a:p>
            <a:endParaRPr lang="en-US" b="1" dirty="0" smtClean="0">
              <a:solidFill>
                <a:srgbClr val="0070C0"/>
              </a:solidFill>
            </a:endParaRPr>
          </a:p>
          <a:p>
            <a:endParaRPr lang="en-US" b="1" dirty="0" smtClean="0">
              <a:solidFill>
                <a:srgbClr val="0070C0"/>
              </a:solidFill>
            </a:endParaRPr>
          </a:p>
          <a:p>
            <a:r>
              <a:rPr lang="en-US" b="1" dirty="0" smtClean="0">
                <a:solidFill>
                  <a:srgbClr val="0070C0"/>
                </a:solidFill>
              </a:rPr>
              <a:t>Question 4</a:t>
            </a:r>
            <a:r>
              <a:rPr lang="en-US" b="1" dirty="0" smtClean="0"/>
              <a:t>: A local government </a:t>
            </a:r>
            <a:r>
              <a:rPr lang="en-US" b="1" dirty="0"/>
              <a:t>wants to </a:t>
            </a:r>
            <a:r>
              <a:rPr lang="en-US" b="1" dirty="0" smtClean="0"/>
              <a:t>install </a:t>
            </a:r>
            <a:r>
              <a:rPr lang="en-US" b="1" dirty="0"/>
              <a:t>4MW of solar. Some of the local government’s benefitting accounts are not on TOU rate. Is that OK?</a:t>
            </a:r>
          </a:p>
          <a:p>
            <a:endParaRPr lang="en-US" b="1" dirty="0" smtClean="0"/>
          </a:p>
          <a:p>
            <a:r>
              <a:rPr lang="en-US" b="1" dirty="0" smtClean="0">
                <a:solidFill>
                  <a:srgbClr val="0070C0"/>
                </a:solidFill>
                <a:latin typeface="Arial" panose="020B0604020202020204" pitchFamily="34" charset="0"/>
                <a:ea typeface="ヒラギノ角ゴ Pro W3"/>
                <a:cs typeface="Arial" panose="020B0604020202020204" pitchFamily="34" charset="0"/>
              </a:rPr>
              <a:t>Answer 4: </a:t>
            </a:r>
            <a:r>
              <a:rPr lang="en-US" b="1" dirty="0">
                <a:latin typeface="Arial" panose="020B0604020202020204" pitchFamily="34" charset="0"/>
                <a:ea typeface="ヒラギノ角ゴ Pro W3"/>
                <a:cs typeface="Arial" panose="020B0604020202020204" pitchFamily="34" charset="0"/>
              </a:rPr>
              <a:t>No, all of the accounts (generating and all benefitting accounts) have to be in TOU </a:t>
            </a:r>
            <a:r>
              <a:rPr lang="en-US" b="1" dirty="0" smtClean="0">
                <a:latin typeface="Arial" panose="020B0604020202020204" pitchFamily="34" charset="0"/>
                <a:ea typeface="ヒラギノ角ゴ Pro W3"/>
                <a:cs typeface="Arial" panose="020B0604020202020204" pitchFamily="34" charset="0"/>
              </a:rPr>
              <a:t>rate.</a:t>
            </a:r>
            <a:endParaRPr lang="en-US" b="1" dirty="0">
              <a:latin typeface="Arial" panose="020B0604020202020204" pitchFamily="34" charset="0"/>
              <a:ea typeface="ヒラギノ角ゴ Pro W3"/>
              <a:cs typeface="Arial" panose="020B0604020202020204" pitchFamily="34" charset="0"/>
            </a:endParaRPr>
          </a:p>
          <a:p>
            <a:endParaRPr lang="en-US" b="1" dirty="0">
              <a:latin typeface="Arial" panose="020B0604020202020204" pitchFamily="34" charset="0"/>
              <a:ea typeface="ヒラギノ角ゴ Pro W3"/>
              <a:cs typeface="Arial" panose="020B0604020202020204" pitchFamily="34" charset="0"/>
            </a:endParaRPr>
          </a:p>
        </p:txBody>
      </p:sp>
      <p:sp>
        <p:nvSpPr>
          <p:cNvPr id="6" name="Rectangle 7"/>
          <p:cNvSpPr txBox="1">
            <a:spLocks noChangeArrowheads="1"/>
          </p:cNvSpPr>
          <p:nvPr/>
        </p:nvSpPr>
        <p:spPr bwMode="auto">
          <a:xfrm>
            <a:off x="706229" y="145392"/>
            <a:ext cx="780732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6" tIns="45718" rIns="91436" bIns="45718" numCol="1" anchor="b" anchorCtr="0" compatLnSpc="1">
            <a:prstTxWarp prst="textNoShape">
              <a:avLst/>
            </a:prstTxWarp>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pPr algn="ctr" eaLnBrk="1" hangingPunct="1"/>
            <a:r>
              <a:rPr lang="en-US" altLang="en-US" sz="2400" kern="0" dirty="0" smtClean="0"/>
              <a:t>FAQs</a:t>
            </a:r>
          </a:p>
        </p:txBody>
      </p:sp>
    </p:spTree>
    <p:extLst>
      <p:ext uri="{BB962C8B-B14F-4D97-AF65-F5344CB8AC3E}">
        <p14:creationId xmlns:p14="http://schemas.microsoft.com/office/powerpoint/2010/main" val="166470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2800" dirty="0">
                <a:solidFill>
                  <a:srgbClr val="006699"/>
                </a:solidFill>
              </a:rPr>
              <a:t>Where to Learn More</a:t>
            </a:r>
            <a:endParaRPr lang="en-US" sz="2800" dirty="0"/>
          </a:p>
        </p:txBody>
      </p:sp>
      <p:sp>
        <p:nvSpPr>
          <p:cNvPr id="3" name="Content Placeholder 2"/>
          <p:cNvSpPr>
            <a:spLocks noGrp="1"/>
          </p:cNvSpPr>
          <p:nvPr>
            <p:ph idx="1"/>
          </p:nvPr>
        </p:nvSpPr>
        <p:spPr>
          <a:xfrm>
            <a:off x="309045" y="1067450"/>
            <a:ext cx="8374062" cy="5241925"/>
          </a:xfrm>
        </p:spPr>
        <p:txBody>
          <a:bodyPr>
            <a:normAutofit/>
          </a:bodyPr>
          <a:lstStyle/>
          <a:p>
            <a:pPr eaLnBrk="1" hangingPunct="1"/>
            <a:r>
              <a:rPr lang="en-US" altLang="en-US" sz="2400" dirty="0"/>
              <a:t>Web Tariff Book: </a:t>
            </a:r>
            <a:r>
              <a:rPr lang="en-US" altLang="en-US" sz="2400" dirty="0" smtClean="0"/>
              <a:t>(RES-BCT)</a:t>
            </a:r>
          </a:p>
          <a:p>
            <a:pPr lvl="1" eaLnBrk="1" hangingPunct="1"/>
            <a:r>
              <a:rPr lang="en-US" altLang="en-US" u="sng" dirty="0" smtClean="0">
                <a:solidFill>
                  <a:srgbClr val="C00000"/>
                </a:solidFill>
                <a:hlinkClick r:id="rId3"/>
              </a:rPr>
              <a:t>https</a:t>
            </a:r>
            <a:r>
              <a:rPr lang="en-US" altLang="en-US" u="sng" dirty="0">
                <a:solidFill>
                  <a:srgbClr val="C00000"/>
                </a:solidFill>
                <a:hlinkClick r:id="rId3"/>
              </a:rPr>
              <a:t>://</a:t>
            </a:r>
            <a:r>
              <a:rPr lang="en-US" altLang="en-US" u="sng" dirty="0" smtClean="0">
                <a:solidFill>
                  <a:srgbClr val="C00000"/>
                </a:solidFill>
                <a:hlinkClick r:id="rId3"/>
              </a:rPr>
              <a:t>www.pge.com/tariffs/index.page</a:t>
            </a:r>
            <a:endParaRPr lang="en-US" altLang="en-US" u="sng" dirty="0" smtClean="0">
              <a:solidFill>
                <a:srgbClr val="C00000"/>
              </a:solidFill>
            </a:endParaRPr>
          </a:p>
          <a:p>
            <a:pPr lvl="1" eaLnBrk="1" hangingPunct="1"/>
            <a:r>
              <a:rPr lang="en-US" sz="2200" dirty="0" smtClean="0"/>
              <a:t>‘Electric Rate Schedules’ dropdown </a:t>
            </a:r>
            <a:r>
              <a:rPr lang="en-US" sz="2200" dirty="0" smtClean="0"/>
              <a:t>menu</a:t>
            </a:r>
            <a:br>
              <a:rPr lang="en-US" sz="2200" dirty="0" smtClean="0"/>
            </a:br>
            <a:endParaRPr lang="en-US" sz="2200" dirty="0" smtClean="0"/>
          </a:p>
          <a:p>
            <a:pPr eaLnBrk="1" hangingPunct="1"/>
            <a:r>
              <a:rPr lang="en-US" sz="2400" dirty="0" smtClean="0"/>
              <a:t>RES-BCT FAQ </a:t>
            </a:r>
            <a:endParaRPr lang="en-US" sz="2400" dirty="0" smtClean="0"/>
          </a:p>
          <a:p>
            <a:pPr lvl="1" eaLnBrk="1" hangingPunct="1"/>
            <a:r>
              <a:rPr lang="en-US" u="sng" dirty="0" smtClean="0">
                <a:hlinkClick r:id="rId4"/>
              </a:rPr>
              <a:t>www.pge.com/resbctfaqs</a:t>
            </a:r>
            <a:endParaRPr lang="en-US" sz="2400" dirty="0"/>
          </a:p>
        </p:txBody>
      </p:sp>
      <p:sp>
        <p:nvSpPr>
          <p:cNvPr id="4" name="Slide Number Placeholder 3"/>
          <p:cNvSpPr>
            <a:spLocks noGrp="1"/>
          </p:cNvSpPr>
          <p:nvPr>
            <p:ph type="sldNum" sz="quarter" idx="4"/>
          </p:nvPr>
        </p:nvSpPr>
        <p:spPr>
          <a:xfrm>
            <a:off x="8066854" y="6492875"/>
            <a:ext cx="1077145" cy="365125"/>
          </a:xfrm>
        </p:spPr>
        <p:txBody>
          <a:bodyPr/>
          <a:lstStyle/>
          <a:p>
            <a:pPr algn="ctr">
              <a:defRPr/>
            </a:pPr>
            <a:fld id="{A84595C1-A6ED-4EF3-868B-AEE0EB5CF836}" type="slidenum">
              <a:rPr lang="en-US" smtClean="0">
                <a:solidFill>
                  <a:srgbClr val="000000"/>
                </a:solidFill>
              </a:rPr>
              <a:pPr algn="ctr">
                <a:defRPr/>
              </a:pPr>
              <a:t>21</a:t>
            </a:fld>
            <a:endParaRPr lang="en-US" dirty="0">
              <a:solidFill>
                <a:srgbClr val="000000"/>
              </a:solidFill>
            </a:endParaRPr>
          </a:p>
        </p:txBody>
      </p:sp>
    </p:spTree>
    <p:extLst>
      <p:ext uri="{BB962C8B-B14F-4D97-AF65-F5344CB8AC3E}">
        <p14:creationId xmlns:p14="http://schemas.microsoft.com/office/powerpoint/2010/main" val="1857036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txBox="1">
            <a:spLocks noChangeArrowheads="1"/>
          </p:cNvSpPr>
          <p:nvPr/>
        </p:nvSpPr>
        <p:spPr bwMode="auto">
          <a:xfrm>
            <a:off x="232235" y="1086295"/>
            <a:ext cx="8679530" cy="5541275"/>
          </a:xfrm>
          <a:prstGeom prst="rect">
            <a:avLst/>
          </a:prstGeom>
          <a:solidFill>
            <a:schemeClr val="bg1"/>
          </a:solidFill>
          <a:ln>
            <a:noFill/>
          </a:ln>
          <a:effectLst/>
          <a:extLs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buClr>
                <a:srgbClr val="0087A2"/>
              </a:buClr>
              <a:buChar char="•"/>
              <a:defRPr sz="2000">
                <a:solidFill>
                  <a:schemeClr val="tx1"/>
                </a:solidFill>
                <a:latin typeface="+mn-lt"/>
                <a:ea typeface="MS PGothic" pitchFamily="34" charset="-128"/>
                <a:cs typeface="MS PGothic"/>
              </a:defRPr>
            </a:lvl1pPr>
            <a:lvl2pPr marL="742950" indent="-285750" algn="l" rtl="0" eaLnBrk="0" fontAlgn="base" hangingPunct="0">
              <a:spcBef>
                <a:spcPct val="50000"/>
              </a:spcBef>
              <a:spcAft>
                <a:spcPct val="0"/>
              </a:spcAft>
              <a:buClr>
                <a:srgbClr val="0087A2"/>
              </a:buClr>
              <a:buFont typeface="Times New Roman" pitchFamily="18" charset="0"/>
              <a:buChar char="–"/>
              <a:defRPr>
                <a:solidFill>
                  <a:schemeClr val="tx1"/>
                </a:solidFill>
                <a:latin typeface="+mn-lt"/>
                <a:ea typeface="MS PGothic" pitchFamily="34" charset="-128"/>
                <a:cs typeface="MS PGothic"/>
              </a:defRPr>
            </a:lvl2pPr>
            <a:lvl3pPr marL="1143000" indent="-228600" algn="l" rtl="0" eaLnBrk="0" fontAlgn="base" hangingPunct="0">
              <a:spcBef>
                <a:spcPct val="50000"/>
              </a:spcBef>
              <a:spcAft>
                <a:spcPct val="0"/>
              </a:spcAft>
              <a:buClr>
                <a:srgbClr val="0087A2"/>
              </a:buClr>
              <a:buChar char="•"/>
              <a:defRPr sz="1600">
                <a:solidFill>
                  <a:schemeClr val="tx1"/>
                </a:solidFill>
                <a:latin typeface="+mn-lt"/>
                <a:ea typeface="MS PGothic" pitchFamily="34" charset="-128"/>
                <a:cs typeface="MS PGothic"/>
              </a:defRPr>
            </a:lvl3pPr>
            <a:lvl4pPr marL="1600200" indent="-228600" algn="l" rtl="0" eaLnBrk="0" fontAlgn="base" hangingPunct="0">
              <a:spcBef>
                <a:spcPct val="50000"/>
              </a:spcBef>
              <a:spcAft>
                <a:spcPct val="0"/>
              </a:spcAft>
              <a:buClr>
                <a:srgbClr val="0087A2"/>
              </a:buClr>
              <a:buFont typeface="Times New Roman" pitchFamily="18" charset="0"/>
              <a:buChar char="–"/>
              <a:defRPr sz="1600">
                <a:solidFill>
                  <a:schemeClr val="tx1"/>
                </a:solidFill>
                <a:latin typeface="+mn-lt"/>
                <a:ea typeface="MS PGothic" pitchFamily="34" charset="-128"/>
                <a:cs typeface="MS PGothic"/>
              </a:defRPr>
            </a:lvl4pPr>
            <a:lvl5pPr marL="2057400" indent="-228600" algn="l" rtl="0" eaLnBrk="0" fontAlgn="base" hangingPunct="0">
              <a:spcBef>
                <a:spcPct val="50000"/>
              </a:spcBef>
              <a:spcAft>
                <a:spcPct val="0"/>
              </a:spcAft>
              <a:buClr>
                <a:srgbClr val="0087A2"/>
              </a:buClr>
              <a:buChar char="•"/>
              <a:defRPr sz="1600">
                <a:solidFill>
                  <a:schemeClr val="tx1"/>
                </a:solidFill>
                <a:latin typeface="+mn-lt"/>
                <a:ea typeface="MS PGothic" pitchFamily="34" charset="-128"/>
                <a:cs typeface="MS PGothic"/>
              </a:defRPr>
            </a:lvl5pPr>
            <a:lvl6pPr marL="2514600" indent="-228600" algn="l" rtl="0" fontAlgn="base">
              <a:spcBef>
                <a:spcPct val="50000"/>
              </a:spcBef>
              <a:spcAft>
                <a:spcPct val="0"/>
              </a:spcAft>
              <a:buClr>
                <a:srgbClr val="0087A2"/>
              </a:buClr>
              <a:buChar char="•"/>
              <a:defRPr sz="1600">
                <a:solidFill>
                  <a:schemeClr val="tx1"/>
                </a:solidFill>
                <a:latin typeface="+mn-lt"/>
                <a:ea typeface="+mn-ea"/>
              </a:defRPr>
            </a:lvl6pPr>
            <a:lvl7pPr marL="2971800" indent="-228600" algn="l" rtl="0" fontAlgn="base">
              <a:spcBef>
                <a:spcPct val="50000"/>
              </a:spcBef>
              <a:spcAft>
                <a:spcPct val="0"/>
              </a:spcAft>
              <a:buClr>
                <a:srgbClr val="0087A2"/>
              </a:buClr>
              <a:buChar char="•"/>
              <a:defRPr sz="1600">
                <a:solidFill>
                  <a:schemeClr val="tx1"/>
                </a:solidFill>
                <a:latin typeface="+mn-lt"/>
                <a:ea typeface="+mn-ea"/>
              </a:defRPr>
            </a:lvl7pPr>
            <a:lvl8pPr marL="3429000" indent="-228600" algn="l" rtl="0" fontAlgn="base">
              <a:spcBef>
                <a:spcPct val="50000"/>
              </a:spcBef>
              <a:spcAft>
                <a:spcPct val="0"/>
              </a:spcAft>
              <a:buClr>
                <a:srgbClr val="0087A2"/>
              </a:buClr>
              <a:buChar char="•"/>
              <a:defRPr sz="1600">
                <a:solidFill>
                  <a:schemeClr val="tx1"/>
                </a:solidFill>
                <a:latin typeface="+mn-lt"/>
                <a:ea typeface="+mn-ea"/>
              </a:defRPr>
            </a:lvl8pPr>
            <a:lvl9pPr marL="3886200" indent="-228600" algn="l" rtl="0" fontAlgn="base">
              <a:spcBef>
                <a:spcPct val="50000"/>
              </a:spcBef>
              <a:spcAft>
                <a:spcPct val="0"/>
              </a:spcAft>
              <a:buClr>
                <a:srgbClr val="0087A2"/>
              </a:buClr>
              <a:buChar char="•"/>
              <a:defRPr sz="1600">
                <a:solidFill>
                  <a:schemeClr val="tx1"/>
                </a:solidFill>
                <a:latin typeface="+mn-lt"/>
                <a:ea typeface="+mn-ea"/>
              </a:defRPr>
            </a:lvl9pPr>
          </a:lstStyle>
          <a:p>
            <a:pPr marL="290513" lvl="1" indent="-288925"/>
            <a:r>
              <a:rPr lang="en-US" altLang="en-US" sz="2000" kern="0" dirty="0" smtClean="0"/>
              <a:t>a </a:t>
            </a:r>
            <a:r>
              <a:rPr lang="en-US" altLang="en-US" sz="2000" b="1" kern="0" dirty="0" smtClean="0"/>
              <a:t>city, county</a:t>
            </a:r>
            <a:r>
              <a:rPr lang="en-US" altLang="en-US" sz="2000" kern="0" dirty="0" smtClean="0"/>
              <a:t>, whether general law or chartered, city and county, special district, school district, political subdivision, or other local </a:t>
            </a:r>
            <a:r>
              <a:rPr lang="en-US" altLang="en-US" sz="2000" kern="0" dirty="0"/>
              <a:t/>
            </a:r>
            <a:br>
              <a:rPr lang="en-US" altLang="en-US" sz="2000" kern="0" dirty="0"/>
            </a:br>
            <a:r>
              <a:rPr lang="en-US" altLang="en-US" sz="2000" kern="0" dirty="0" smtClean="0"/>
              <a:t>public </a:t>
            </a:r>
            <a:r>
              <a:rPr lang="en-US" altLang="en-US" sz="2000" kern="0" dirty="0" smtClean="0"/>
              <a:t>agency, or a joint powers authority (JPA) formed pursuant to the Joint Exercise of Powers Act that has as members public agencies located within the same county and same electrical corporation service territory, if authorized by law to generate electricity.</a:t>
            </a:r>
          </a:p>
          <a:p>
            <a:pPr marL="290513" lvl="1" indent="-288925"/>
            <a:r>
              <a:rPr lang="en-US" altLang="en-US" sz="2000" kern="0" dirty="0" smtClean="0"/>
              <a:t>an </a:t>
            </a:r>
            <a:r>
              <a:rPr lang="en-US" altLang="en-US" sz="2000" b="1" kern="0" dirty="0" smtClean="0"/>
              <a:t>individual "Campus"</a:t>
            </a:r>
            <a:r>
              <a:rPr lang="en-US" altLang="en-US" sz="2000" kern="0" dirty="0" smtClean="0"/>
              <a:t> (defined as an individual community college campus, individual California State University campus, or individual University of California campus) of the University of California or the California State University.</a:t>
            </a:r>
          </a:p>
          <a:p>
            <a:pPr marL="0" indent="0"/>
            <a:r>
              <a:rPr lang="en-US" altLang="en-US" b="1" kern="0" dirty="0" smtClean="0"/>
              <a:t>  </a:t>
            </a:r>
            <a:r>
              <a:rPr lang="en-US" altLang="en-US" b="1" u="sng" kern="0" dirty="0" smtClean="0"/>
              <a:t>Local Government is NOT:</a:t>
            </a:r>
          </a:p>
          <a:p>
            <a:pPr marL="290513" lvl="1" indent="-288925"/>
            <a:r>
              <a:rPr lang="en-US" altLang="en-US" sz="2000" kern="0" dirty="0" smtClean="0"/>
              <a:t>The state or any agency or department of the state</a:t>
            </a:r>
            <a:r>
              <a:rPr lang="en-US" altLang="en-US" sz="2000" kern="0" dirty="0" smtClean="0"/>
              <a:t>.</a:t>
            </a:r>
            <a:endParaRPr lang="en-US" altLang="en-US" sz="2000" kern="0" dirty="0" smtClean="0"/>
          </a:p>
          <a:p>
            <a:pPr marL="0" indent="0" algn="ctr">
              <a:buNone/>
            </a:pPr>
            <a:r>
              <a:rPr lang="en-US" altLang="en-US" b="1" kern="0" dirty="0" smtClean="0">
                <a:solidFill>
                  <a:srgbClr val="FF0000"/>
                </a:solidFill>
              </a:rPr>
              <a:t>RES-BCT Applicants must sign a form certifying they meet the definition of a “Local Government” to enroll</a:t>
            </a:r>
            <a:r>
              <a:rPr lang="en-US" altLang="en-US" b="1" kern="0" dirty="0" smtClean="0">
                <a:solidFill>
                  <a:srgbClr val="FF0000"/>
                </a:solidFill>
              </a:rPr>
              <a:t>.</a:t>
            </a:r>
            <a:endParaRPr lang="en-US" altLang="en-US" b="1" kern="0" dirty="0" smtClean="0">
              <a:solidFill>
                <a:srgbClr val="FF0000"/>
              </a:solidFill>
            </a:endParaRPr>
          </a:p>
        </p:txBody>
      </p:sp>
      <p:pic>
        <p:nvPicPr>
          <p:cNvPr id="5123" name="Picture 3" descr="C:\Users\axze\AppData\Local\Microsoft\Windows\Temporary Internet Files\Content.IE5\CTSGOXQV\government_building_clker-co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450" y="798257"/>
            <a:ext cx="1013493" cy="969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Local Government</a:t>
            </a:r>
            <a:endParaRPr lang="en-US" sz="2400" kern="0" dirty="0"/>
          </a:p>
        </p:txBody>
      </p:sp>
      <p:sp>
        <p:nvSpPr>
          <p:cNvPr id="4" name="Slide Number Placeholder 3"/>
          <p:cNvSpPr>
            <a:spLocks noGrp="1"/>
          </p:cNvSpPr>
          <p:nvPr>
            <p:ph type="sldNum" sz="quarter" idx="4"/>
          </p:nvPr>
        </p:nvSpPr>
        <p:spPr>
          <a:xfrm>
            <a:off x="8066854" y="6492875"/>
            <a:ext cx="1077145" cy="365125"/>
          </a:xfrm>
        </p:spPr>
        <p:txBody>
          <a:bodyPr/>
          <a:lstStyle/>
          <a:p>
            <a:pPr algn="ctr"/>
            <a:fld id="{CACBC430-5E17-47FD-83DD-8261D155254F}" type="slidenum">
              <a:rPr lang="en-US" smtClean="0">
                <a:solidFill>
                  <a:schemeClr val="tx1"/>
                </a:solidFill>
              </a:rPr>
              <a:pPr algn="ctr"/>
              <a:t>3</a:t>
            </a:fld>
            <a:endParaRPr lang="en-US" dirty="0">
              <a:solidFill>
                <a:schemeClr val="tx1"/>
              </a:solidFill>
            </a:endParaRPr>
          </a:p>
        </p:txBody>
      </p:sp>
    </p:spTree>
    <p:extLst>
      <p:ext uri="{BB962C8B-B14F-4D97-AF65-F5344CB8AC3E}">
        <p14:creationId xmlns:p14="http://schemas.microsoft.com/office/powerpoint/2010/main" val="3922801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sldNum" sz="quarter" idx="4"/>
          </p:nvPr>
        </p:nvSpPr>
        <p:spPr>
          <a:xfrm>
            <a:off x="8105260" y="6381750"/>
            <a:ext cx="103874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fld id="{5FD8CC74-578B-42D4-8598-0080BE387587}" type="slidenum">
              <a:rPr lang="en-US" altLang="en-US" smtClean="0"/>
              <a:pPr algn="ctr" eaLnBrk="1" hangingPunct="1"/>
              <a:t>4</a:t>
            </a:fld>
            <a:endParaRPr lang="en-US" altLang="en-US" dirty="0" smtClean="0"/>
          </a:p>
        </p:txBody>
      </p:sp>
      <p:sp>
        <p:nvSpPr>
          <p:cNvPr id="7" name="Content Placeholder 2"/>
          <p:cNvSpPr txBox="1">
            <a:spLocks/>
          </p:cNvSpPr>
          <p:nvPr/>
        </p:nvSpPr>
        <p:spPr bwMode="auto">
          <a:xfrm>
            <a:off x="462664" y="971080"/>
            <a:ext cx="8333885" cy="4693593"/>
          </a:xfrm>
          <a:prstGeom prst="rect">
            <a:avLst/>
          </a:prstGeom>
          <a:noFill/>
          <a:ln>
            <a:noFill/>
          </a:ln>
          <a:extLst/>
        </p:spPr>
        <p:txBody>
          <a:bodyPr vert="horz" wrap="square" lIns="0" tIns="0" rIns="0" bIns="0" numCol="1" anchor="t" anchorCtr="0" compatLnSpc="1">
            <a:prstTxWarp prst="textNoShape">
              <a:avLst/>
            </a:prstTxWarp>
            <a:spAutoFit/>
          </a:bodyPr>
          <a:lstStyle>
            <a:lvl1pPr marL="342900" indent="-342900" algn="l" rtl="0" eaLnBrk="0" fontAlgn="base" hangingPunct="0">
              <a:lnSpc>
                <a:spcPct val="80000"/>
              </a:lnSpc>
              <a:spcBef>
                <a:spcPct val="0"/>
              </a:spcBef>
              <a:spcAft>
                <a:spcPct val="0"/>
              </a:spcAft>
              <a:defRPr sz="2400">
                <a:solidFill>
                  <a:srgbClr val="0082AA"/>
                </a:solidFill>
                <a:latin typeface="Franklin Gothic Medium" pitchFamily="1" charset="0"/>
                <a:ea typeface="ヒラギノ角ゴ Pro W3" pitchFamily="97" charset="-128"/>
                <a:cs typeface="ヒラギノ角ゴ Pro W3" pitchFamily="97" charset="-128"/>
              </a:defRPr>
            </a:lvl1pPr>
            <a:lvl2pPr marL="457200" indent="-228600" algn="l" rtl="0" eaLnBrk="0" fontAlgn="base" hangingPunct="0">
              <a:lnSpc>
                <a:spcPct val="80000"/>
              </a:lnSpc>
              <a:spcBef>
                <a:spcPct val="0"/>
              </a:spcBef>
              <a:spcAft>
                <a:spcPct val="0"/>
              </a:spcAft>
              <a:buChar char="•"/>
              <a:defRPr sz="2400">
                <a:solidFill>
                  <a:srgbClr val="0082AA"/>
                </a:solidFill>
                <a:latin typeface="Franklin Gothic Medium" pitchFamily="1" charset="0"/>
                <a:ea typeface="ヒラギノ角ゴ Pro W3" pitchFamily="97" charset="-128"/>
                <a:cs typeface="ヒラギノ角ゴ Pro W3" charset="-128"/>
              </a:defRPr>
            </a:lvl2pPr>
            <a:lvl3pPr marL="800100" indent="-228600" algn="l" rtl="0" eaLnBrk="0" fontAlgn="base" hangingPunct="0">
              <a:lnSpc>
                <a:spcPct val="80000"/>
              </a:lnSpc>
              <a:spcBef>
                <a:spcPct val="0"/>
              </a:spcBef>
              <a:spcAft>
                <a:spcPct val="0"/>
              </a:spcAft>
              <a:buFont typeface="Franklin Gothic Medium" pitchFamily="-65" charset="0"/>
              <a:buChar char="–"/>
              <a:defRPr sz="2400">
                <a:solidFill>
                  <a:srgbClr val="0082AA"/>
                </a:solidFill>
                <a:latin typeface="Franklin Gothic Medium" pitchFamily="1" charset="0"/>
                <a:ea typeface="ヒラギノ角ゴ Pro W3" pitchFamily="97" charset="-128"/>
                <a:cs typeface="ヒラギノ角ゴ Pro W3" charset="-128"/>
              </a:defRPr>
            </a:lvl3pPr>
            <a:lvl4pPr marL="1143000" indent="-228600" algn="l" rtl="0" eaLnBrk="0" fontAlgn="base" hangingPunct="0">
              <a:lnSpc>
                <a:spcPct val="80000"/>
              </a:lnSpc>
              <a:spcBef>
                <a:spcPct val="0"/>
              </a:spcBef>
              <a:spcAft>
                <a:spcPct val="0"/>
              </a:spcAft>
              <a:buChar char="•"/>
              <a:defRPr sz="2400">
                <a:solidFill>
                  <a:srgbClr val="0082AA"/>
                </a:solidFill>
                <a:latin typeface="Franklin Gothic Medium" pitchFamily="1" charset="0"/>
                <a:ea typeface="ヒラギノ角ゴ Pro W3" pitchFamily="97" charset="-128"/>
                <a:cs typeface="ヒラギノ角ゴ Pro W3" charset="-128"/>
              </a:defRPr>
            </a:lvl4pPr>
            <a:lvl5pPr marL="1485900" indent="-228600" algn="l" rtl="0" eaLnBrk="0" fontAlgn="base" hangingPunct="0">
              <a:lnSpc>
                <a:spcPct val="80000"/>
              </a:lnSpc>
              <a:spcBef>
                <a:spcPct val="0"/>
              </a:spcBef>
              <a:spcAft>
                <a:spcPct val="0"/>
              </a:spcAft>
              <a:buFont typeface="Franklin Gothic Medium" pitchFamily="-65" charset="0"/>
              <a:buChar char="–"/>
              <a:defRPr sz="2400">
                <a:solidFill>
                  <a:srgbClr val="0082AA"/>
                </a:solidFill>
                <a:latin typeface="Franklin Gothic Medium" pitchFamily="1" charset="0"/>
                <a:ea typeface="ヒラギノ角ゴ Pro W3" pitchFamily="97" charset="-128"/>
                <a:cs typeface="ヒラギノ角ゴ Pro W3" charset="-128"/>
              </a:defRPr>
            </a:lvl5pPr>
            <a:lvl6pPr marL="2286000" indent="-228600" algn="l" rtl="0" fontAlgn="base">
              <a:lnSpc>
                <a:spcPct val="90000"/>
              </a:lnSpc>
              <a:spcBef>
                <a:spcPct val="0"/>
              </a:spcBef>
              <a:spcAft>
                <a:spcPct val="0"/>
              </a:spcAft>
              <a:buChar char="»"/>
              <a:defRPr sz="2400">
                <a:solidFill>
                  <a:srgbClr val="00A5D9"/>
                </a:solidFill>
                <a:latin typeface="+mn-lt"/>
              </a:defRPr>
            </a:lvl6pPr>
            <a:lvl7pPr marL="2743200" indent="-228600" algn="l" rtl="0" fontAlgn="base">
              <a:lnSpc>
                <a:spcPct val="90000"/>
              </a:lnSpc>
              <a:spcBef>
                <a:spcPct val="0"/>
              </a:spcBef>
              <a:spcAft>
                <a:spcPct val="0"/>
              </a:spcAft>
              <a:buChar char="»"/>
              <a:defRPr sz="2400">
                <a:solidFill>
                  <a:srgbClr val="00A5D9"/>
                </a:solidFill>
                <a:latin typeface="+mn-lt"/>
              </a:defRPr>
            </a:lvl7pPr>
            <a:lvl8pPr marL="3200400" indent="-228600" algn="l" rtl="0" fontAlgn="base">
              <a:lnSpc>
                <a:spcPct val="90000"/>
              </a:lnSpc>
              <a:spcBef>
                <a:spcPct val="0"/>
              </a:spcBef>
              <a:spcAft>
                <a:spcPct val="0"/>
              </a:spcAft>
              <a:buChar char="»"/>
              <a:defRPr sz="2400">
                <a:solidFill>
                  <a:srgbClr val="00A5D9"/>
                </a:solidFill>
                <a:latin typeface="+mn-lt"/>
              </a:defRPr>
            </a:lvl8pPr>
            <a:lvl9pPr marL="3657600" indent="-228600" algn="l" rtl="0" fontAlgn="base">
              <a:lnSpc>
                <a:spcPct val="90000"/>
              </a:lnSpc>
              <a:spcBef>
                <a:spcPct val="0"/>
              </a:spcBef>
              <a:spcAft>
                <a:spcPct val="0"/>
              </a:spcAft>
              <a:buChar char="»"/>
              <a:defRPr sz="2400">
                <a:solidFill>
                  <a:srgbClr val="00A5D9"/>
                </a:solidFill>
                <a:latin typeface="+mn-lt"/>
              </a:defRPr>
            </a:lvl9pPr>
          </a:lstStyle>
          <a:p>
            <a:pPr marL="804863" lvl="4" indent="-231775">
              <a:lnSpc>
                <a:spcPct val="100000"/>
              </a:lnSpc>
              <a:spcAft>
                <a:spcPts val="600"/>
              </a:spcAft>
              <a:buClr>
                <a:srgbClr val="0087A2"/>
              </a:buClr>
              <a:buSzPct val="100000"/>
              <a:buFont typeface="Arial" panose="020B0604020202020204" pitchFamily="34" charset="0"/>
              <a:buChar char="•"/>
            </a:pPr>
            <a:r>
              <a:rPr lang="en-US" sz="2000" kern="0" dirty="0" smtClean="0">
                <a:solidFill>
                  <a:schemeClr val="tx1"/>
                </a:solidFill>
                <a:latin typeface="Arial" panose="020B0604020202020204" pitchFamily="34" charset="0"/>
                <a:cs typeface="Arial" panose="020B0604020202020204" pitchFamily="34" charset="0"/>
              </a:rPr>
              <a:t>Account which serves </a:t>
            </a:r>
            <a:r>
              <a:rPr lang="en-US" sz="2000" kern="0" dirty="0">
                <a:solidFill>
                  <a:schemeClr val="tx1"/>
                </a:solidFill>
                <a:latin typeface="Arial" panose="020B0604020202020204" pitchFamily="34" charset="0"/>
                <a:cs typeface="Arial" panose="020B0604020202020204" pitchFamily="34" charset="0"/>
              </a:rPr>
              <a:t>the eligible renewable </a:t>
            </a:r>
            <a:r>
              <a:rPr lang="en-US" sz="2000" kern="0" dirty="0" smtClean="0">
                <a:solidFill>
                  <a:schemeClr val="tx1"/>
                </a:solidFill>
                <a:latin typeface="Arial" panose="020B0604020202020204" pitchFamily="34" charset="0"/>
                <a:cs typeface="Arial" panose="020B0604020202020204" pitchFamily="34" charset="0"/>
              </a:rPr>
              <a:t>generator.</a:t>
            </a:r>
          </a:p>
          <a:p>
            <a:pPr marL="804863" lvl="4" indent="-231775">
              <a:lnSpc>
                <a:spcPct val="100000"/>
              </a:lnSpc>
              <a:spcAft>
                <a:spcPts val="600"/>
              </a:spcAft>
              <a:buClr>
                <a:srgbClr val="0087A2"/>
              </a:buClr>
              <a:buSzPct val="100000"/>
              <a:buFont typeface="Arial" panose="020B0604020202020204" pitchFamily="34" charset="0"/>
              <a:buChar char="•"/>
            </a:pPr>
            <a:r>
              <a:rPr lang="en-US" sz="2000" kern="0" dirty="0" smtClean="0">
                <a:solidFill>
                  <a:schemeClr val="tx1"/>
                </a:solidFill>
                <a:latin typeface="Arial" panose="020B0604020202020204" pitchFamily="34" charset="0"/>
                <a:cs typeface="Arial" panose="020B0604020202020204" pitchFamily="34" charset="0"/>
              </a:rPr>
              <a:t>Must </a:t>
            </a:r>
            <a:r>
              <a:rPr lang="en-US" sz="2000" kern="0" dirty="0">
                <a:solidFill>
                  <a:schemeClr val="tx1"/>
                </a:solidFill>
                <a:latin typeface="Arial" panose="020B0604020202020204" pitchFamily="34" charset="0"/>
                <a:cs typeface="Arial" panose="020B0604020202020204" pitchFamily="34" charset="0"/>
              </a:rPr>
              <a:t>be no more than 5MW in </a:t>
            </a:r>
            <a:r>
              <a:rPr lang="en-US" sz="2000" kern="0" dirty="0" smtClean="0">
                <a:solidFill>
                  <a:schemeClr val="tx1"/>
                </a:solidFill>
                <a:latin typeface="Arial" panose="020B0604020202020204" pitchFamily="34" charset="0"/>
                <a:cs typeface="Arial" panose="020B0604020202020204" pitchFamily="34" charset="0"/>
              </a:rPr>
              <a:t>capacity.</a:t>
            </a:r>
          </a:p>
          <a:p>
            <a:pPr marL="804863" lvl="4" indent="-231775">
              <a:lnSpc>
                <a:spcPct val="100000"/>
              </a:lnSpc>
              <a:spcAft>
                <a:spcPts val="600"/>
              </a:spcAft>
              <a:buClr>
                <a:srgbClr val="0087A2"/>
              </a:buClr>
              <a:buSzPct val="100000"/>
              <a:buFont typeface="Arial" panose="020B0604020202020204" pitchFamily="34" charset="0"/>
              <a:buChar char="•"/>
            </a:pPr>
            <a:r>
              <a:rPr lang="en-US" sz="2000" b="1" kern="0" dirty="0" smtClean="0">
                <a:solidFill>
                  <a:schemeClr val="tx1"/>
                </a:solidFill>
                <a:latin typeface="Arial" panose="020B0604020202020204" pitchFamily="34" charset="0"/>
                <a:cs typeface="Arial" panose="020B0604020202020204" pitchFamily="34" charset="0"/>
              </a:rPr>
              <a:t>Must </a:t>
            </a:r>
            <a:r>
              <a:rPr lang="en-US" sz="2000" b="1" kern="0" dirty="0">
                <a:solidFill>
                  <a:schemeClr val="tx1"/>
                </a:solidFill>
                <a:latin typeface="Arial" panose="020B0604020202020204" pitchFamily="34" charset="0"/>
                <a:cs typeface="Arial" panose="020B0604020202020204" pitchFamily="34" charset="0"/>
              </a:rPr>
              <a:t>be on TOU </a:t>
            </a:r>
            <a:r>
              <a:rPr lang="en-US" sz="2000" b="1" kern="0" dirty="0" smtClean="0">
                <a:solidFill>
                  <a:schemeClr val="tx1"/>
                </a:solidFill>
                <a:latin typeface="Arial" panose="020B0604020202020204" pitchFamily="34" charset="0"/>
                <a:cs typeface="Arial" panose="020B0604020202020204" pitchFamily="34" charset="0"/>
              </a:rPr>
              <a:t>rate.</a:t>
            </a:r>
            <a:endParaRPr lang="en-US" sz="2000" b="1" kern="0" dirty="0">
              <a:solidFill>
                <a:schemeClr val="tx1"/>
              </a:solidFill>
              <a:latin typeface="Arial" panose="020B0604020202020204" pitchFamily="34" charset="0"/>
              <a:cs typeface="Arial" panose="020B0604020202020204" pitchFamily="34" charset="0"/>
            </a:endParaRPr>
          </a:p>
          <a:p>
            <a:pPr marL="804863" lvl="4" indent="-231775">
              <a:lnSpc>
                <a:spcPct val="100000"/>
              </a:lnSpc>
              <a:spcAft>
                <a:spcPts val="600"/>
              </a:spcAft>
              <a:buClr>
                <a:srgbClr val="0087A2"/>
              </a:buClr>
              <a:buSzPct val="100000"/>
              <a:buFont typeface="Arial" panose="020B0604020202020204" pitchFamily="34" charset="0"/>
              <a:buChar char="•"/>
            </a:pPr>
            <a:r>
              <a:rPr lang="en-US" sz="2000" kern="0" dirty="0" smtClean="0">
                <a:solidFill>
                  <a:schemeClr val="tx1"/>
                </a:solidFill>
                <a:latin typeface="Arial" panose="020B0604020202020204" pitchFamily="34" charset="0"/>
                <a:cs typeface="Arial" panose="020B0604020202020204" pitchFamily="34" charset="0"/>
              </a:rPr>
              <a:t>Must take Bundled service.</a:t>
            </a:r>
          </a:p>
          <a:p>
            <a:pPr marL="804863" lvl="4" indent="-231775">
              <a:lnSpc>
                <a:spcPct val="100000"/>
              </a:lnSpc>
              <a:spcAft>
                <a:spcPts val="600"/>
              </a:spcAft>
              <a:buClr>
                <a:srgbClr val="0087A2"/>
              </a:buClr>
              <a:buSzPct val="100000"/>
              <a:buFont typeface="Arial" panose="020B0604020202020204" pitchFamily="34" charset="0"/>
              <a:buChar char="•"/>
            </a:pPr>
            <a:r>
              <a:rPr lang="en-US" sz="2000" kern="0" dirty="0" smtClean="0">
                <a:solidFill>
                  <a:schemeClr val="tx1"/>
                </a:solidFill>
                <a:latin typeface="Arial" panose="020B0604020202020204" pitchFamily="34" charset="0"/>
                <a:cs typeface="Arial" panose="020B0604020202020204" pitchFamily="34" charset="0"/>
              </a:rPr>
              <a:t>Is  </a:t>
            </a:r>
            <a:r>
              <a:rPr lang="en-US" sz="2000" kern="0" dirty="0" smtClean="0">
                <a:solidFill>
                  <a:schemeClr val="tx1"/>
                </a:solidFill>
                <a:latin typeface="Arial" panose="020B0604020202020204" pitchFamily="34" charset="0"/>
                <a:cs typeface="Arial" panose="020B0604020202020204" pitchFamily="34" charset="0"/>
              </a:rPr>
              <a:t>interconnected with PG&amp;E’s electric system.</a:t>
            </a:r>
          </a:p>
          <a:p>
            <a:pPr marL="804863" lvl="4" indent="-231775">
              <a:lnSpc>
                <a:spcPct val="100000"/>
              </a:lnSpc>
              <a:spcAft>
                <a:spcPts val="600"/>
              </a:spcAft>
              <a:buClr>
                <a:srgbClr val="0087A2"/>
              </a:buClr>
              <a:buSzPct val="100000"/>
              <a:buFont typeface="Arial" panose="020B0604020202020204" pitchFamily="34" charset="0"/>
              <a:buChar char="•"/>
            </a:pPr>
            <a:r>
              <a:rPr lang="en-US" sz="2000" kern="0" dirty="0" smtClean="0">
                <a:solidFill>
                  <a:schemeClr val="tx1"/>
                </a:solidFill>
                <a:latin typeface="Arial" panose="020B0604020202020204" pitchFamily="34" charset="0"/>
                <a:cs typeface="Arial" panose="020B0604020202020204" pitchFamily="34" charset="0"/>
              </a:rPr>
              <a:t>Meets the Renewables Portfolio Standard (RPS) definition  </a:t>
            </a:r>
          </a:p>
          <a:p>
            <a:pPr marL="573088" lvl="4" indent="0">
              <a:lnSpc>
                <a:spcPct val="100000"/>
              </a:lnSpc>
              <a:spcAft>
                <a:spcPts val="600"/>
              </a:spcAft>
              <a:buClr>
                <a:srgbClr val="0087A2"/>
              </a:buClr>
              <a:buSzPct val="100000"/>
              <a:buNone/>
            </a:pPr>
            <a:r>
              <a:rPr lang="en-US" sz="2000" kern="0" dirty="0">
                <a:solidFill>
                  <a:schemeClr val="tx1"/>
                </a:solidFill>
                <a:latin typeface="Arial" panose="020B0604020202020204" pitchFamily="34" charset="0"/>
                <a:cs typeface="Arial" panose="020B0604020202020204" pitchFamily="34" charset="0"/>
              </a:rPr>
              <a:t> </a:t>
            </a:r>
            <a:r>
              <a:rPr lang="en-US" sz="2000" kern="0" dirty="0" smtClean="0">
                <a:solidFill>
                  <a:schemeClr val="tx1"/>
                </a:solidFill>
                <a:latin typeface="Arial" panose="020B0604020202020204" pitchFamily="34" charset="0"/>
                <a:cs typeface="Arial" panose="020B0604020202020204" pitchFamily="34" charset="0"/>
              </a:rPr>
              <a:t>   (as defined in PU code section 399.12 e).</a:t>
            </a:r>
          </a:p>
          <a:p>
            <a:pPr marL="804863" lvl="4" indent="-231775">
              <a:lnSpc>
                <a:spcPct val="100000"/>
              </a:lnSpc>
              <a:spcAft>
                <a:spcPts val="600"/>
              </a:spcAft>
              <a:buClr>
                <a:srgbClr val="0087A2"/>
              </a:buClr>
              <a:buSzPct val="100000"/>
              <a:buFont typeface="Arial" panose="020B0604020202020204" pitchFamily="34" charset="0"/>
              <a:buChar char="•"/>
            </a:pPr>
            <a:r>
              <a:rPr lang="en-US" sz="2000" kern="0" dirty="0" smtClean="0">
                <a:solidFill>
                  <a:schemeClr val="tx1"/>
                </a:solidFill>
                <a:latin typeface="Arial" panose="020B0604020202020204" pitchFamily="34" charset="0"/>
                <a:cs typeface="Arial" panose="020B0604020202020204" pitchFamily="34" charset="0"/>
              </a:rPr>
              <a:t>Is sized to offset part or all of the electricity load (kWh) of the Arrangement.</a:t>
            </a:r>
          </a:p>
          <a:p>
            <a:pPr marL="804863" lvl="4" indent="-231775">
              <a:lnSpc>
                <a:spcPct val="100000"/>
              </a:lnSpc>
              <a:spcAft>
                <a:spcPts val="600"/>
              </a:spcAft>
              <a:buClr>
                <a:srgbClr val="0087A2"/>
              </a:buClr>
              <a:buSzPct val="100000"/>
              <a:buFont typeface="Arial" panose="020B0604020202020204" pitchFamily="34" charset="0"/>
              <a:buChar char="•"/>
            </a:pPr>
            <a:r>
              <a:rPr lang="en-US" sz="2000" kern="0" dirty="0" smtClean="0">
                <a:solidFill>
                  <a:schemeClr val="tx1"/>
                </a:solidFill>
                <a:latin typeface="Arial" panose="020B0604020202020204" pitchFamily="34" charset="0"/>
                <a:cs typeface="Arial" panose="020B0604020202020204" pitchFamily="34" charset="0"/>
              </a:rPr>
              <a:t>Is not taking service under any other NEM (Net Energy Metering) tariff.</a:t>
            </a:r>
          </a:p>
          <a:p>
            <a:pPr marL="804863" lvl="4" indent="-231775">
              <a:lnSpc>
                <a:spcPct val="100000"/>
              </a:lnSpc>
              <a:spcAft>
                <a:spcPts val="600"/>
              </a:spcAft>
              <a:buClr>
                <a:srgbClr val="0087A2"/>
              </a:buClr>
              <a:buSzPct val="100000"/>
              <a:buFont typeface="Arial" panose="020B0604020202020204" pitchFamily="34" charset="0"/>
              <a:buChar char="•"/>
            </a:pPr>
            <a:r>
              <a:rPr lang="en-US" sz="2000" kern="0" dirty="0" smtClean="0">
                <a:solidFill>
                  <a:schemeClr val="tx1"/>
                </a:solidFill>
                <a:latin typeface="Arial" panose="020B0604020202020204" pitchFamily="34" charset="0"/>
                <a:cs typeface="Arial" panose="020B0604020202020204" pitchFamily="34" charset="0"/>
              </a:rPr>
              <a:t>The Local Government doesn’t sell the exported electricity to the grid to a third party</a:t>
            </a:r>
            <a:r>
              <a:rPr lang="en-US" sz="2000" kern="0" dirty="0" smtClean="0">
                <a:solidFill>
                  <a:schemeClr val="tx1"/>
                </a:solidFill>
                <a:latin typeface="Arial" panose="020B0604020202020204" pitchFamily="34" charset="0"/>
                <a:cs typeface="Arial" panose="020B0604020202020204" pitchFamily="34" charset="0"/>
              </a:rPr>
              <a:t>.</a:t>
            </a:r>
            <a:endParaRPr lang="en-US" sz="2000" kern="0" dirty="0" smtClean="0">
              <a:solidFill>
                <a:schemeClr val="tx1"/>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Generating Account</a:t>
            </a:r>
            <a:endParaRPr lang="en-US" sz="2400" kern="0" dirty="0"/>
          </a:p>
        </p:txBody>
      </p:sp>
    </p:spTree>
    <p:extLst>
      <p:ext uri="{BB962C8B-B14F-4D97-AF65-F5344CB8AC3E}">
        <p14:creationId xmlns:p14="http://schemas.microsoft.com/office/powerpoint/2010/main" val="2358802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50" y="894270"/>
            <a:ext cx="8679530" cy="5779662"/>
          </a:xfrm>
        </p:spPr>
        <p:txBody>
          <a:bodyPr/>
          <a:lstStyle/>
          <a:p>
            <a:pPr lvl="2">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Any </a:t>
            </a:r>
            <a:r>
              <a:rPr lang="en-US" sz="2000" dirty="0">
                <a:latin typeface="Arial" panose="020B0604020202020204" pitchFamily="34" charset="0"/>
                <a:cs typeface="Arial" panose="020B0604020202020204" pitchFamily="34" charset="0"/>
              </a:rPr>
              <a:t>electric account eligible to receive generation credit elected by the Local Government. </a:t>
            </a:r>
          </a:p>
          <a:p>
            <a:pPr lvl="2">
              <a:lnSpc>
                <a:spcPct val="10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ust </a:t>
            </a:r>
            <a:r>
              <a:rPr lang="en-US" sz="2000" dirty="0">
                <a:latin typeface="Arial" panose="020B0604020202020204" pitchFamily="34" charset="0"/>
                <a:cs typeface="Arial" panose="020B0604020202020204" pitchFamily="34" charset="0"/>
              </a:rPr>
              <a:t>be located within the geographical boundary of the same Local </a:t>
            </a:r>
            <a:r>
              <a:rPr lang="en-US" sz="2000" dirty="0" smtClean="0">
                <a:latin typeface="Arial" panose="020B0604020202020204" pitchFamily="34" charset="0"/>
                <a:cs typeface="Arial" panose="020B0604020202020204" pitchFamily="34" charset="0"/>
              </a:rPr>
              <a:t>Government, </a:t>
            </a:r>
            <a:r>
              <a:rPr lang="en-US" sz="2000" dirty="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r </a:t>
            </a:r>
            <a:r>
              <a:rPr lang="en-US" sz="2000" dirty="0">
                <a:latin typeface="Arial" panose="020B0604020202020204" pitchFamily="34" charset="0"/>
                <a:cs typeface="Arial" panose="020B0604020202020204" pitchFamily="34" charset="0"/>
              </a:rPr>
              <a:t>for a campus, within the geographical boundary of the city or city and </a:t>
            </a:r>
            <a:r>
              <a:rPr lang="en-US" sz="2000" dirty="0" smtClean="0">
                <a:latin typeface="Arial" panose="020B0604020202020204" pitchFamily="34" charset="0"/>
                <a:cs typeface="Arial" panose="020B0604020202020204" pitchFamily="34" charset="0"/>
              </a:rPr>
              <a:t>county.</a:t>
            </a:r>
            <a:endParaRPr lang="en-US" sz="2000" dirty="0">
              <a:latin typeface="Arial" panose="020B0604020202020204" pitchFamily="34" charset="0"/>
              <a:cs typeface="Arial" panose="020B0604020202020204" pitchFamily="34" charset="0"/>
            </a:endParaRPr>
          </a:p>
          <a:p>
            <a:pPr lvl="2">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Owned</a:t>
            </a:r>
            <a:r>
              <a:rPr lang="en-US" sz="2000" dirty="0">
                <a:latin typeface="Arial" panose="020B0604020202020204" pitchFamily="34" charset="0"/>
                <a:cs typeface="Arial" panose="020B0604020202020204" pitchFamily="34" charset="0"/>
              </a:rPr>
              <a:t>, operated, or on property leased by or under the control of the same Local </a:t>
            </a:r>
            <a:r>
              <a:rPr lang="en-US" sz="2000" dirty="0" smtClean="0">
                <a:latin typeface="Arial" panose="020B0604020202020204" pitchFamily="34" charset="0"/>
                <a:cs typeface="Arial" panose="020B0604020202020204" pitchFamily="34" charset="0"/>
              </a:rPr>
              <a:t>Government.</a:t>
            </a:r>
            <a:endParaRPr lang="en-US" sz="2000" dirty="0">
              <a:latin typeface="Arial" panose="020B0604020202020204" pitchFamily="34" charset="0"/>
              <a:cs typeface="Arial" panose="020B0604020202020204" pitchFamily="34" charset="0"/>
            </a:endParaRPr>
          </a:p>
          <a:p>
            <a:pPr lvl="2">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Takes service on a bundled, </a:t>
            </a:r>
            <a:r>
              <a:rPr lang="en-US" sz="2000" b="1" dirty="0">
                <a:latin typeface="Arial" panose="020B0604020202020204" pitchFamily="34" charset="0"/>
                <a:cs typeface="Arial" panose="020B0604020202020204" pitchFamily="34" charset="0"/>
              </a:rPr>
              <a:t>Time of Use (TOU) rate </a:t>
            </a:r>
            <a:r>
              <a:rPr lang="en-US" sz="2000" b="1" dirty="0" smtClean="0">
                <a:latin typeface="Arial" panose="020B0604020202020204" pitchFamily="34" charset="0"/>
                <a:cs typeface="Arial" panose="020B0604020202020204" pitchFamily="34" charset="0"/>
              </a:rPr>
              <a:t>schedule.</a:t>
            </a:r>
            <a:endParaRPr lang="en-US" sz="2000" b="1" dirty="0">
              <a:latin typeface="Arial" panose="020B0604020202020204" pitchFamily="34" charset="0"/>
              <a:cs typeface="Arial" panose="020B0604020202020204" pitchFamily="34" charset="0"/>
            </a:endParaRPr>
          </a:p>
          <a:p>
            <a:pPr lvl="2">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L</a:t>
            </a:r>
            <a:r>
              <a:rPr lang="en-US" sz="2000" dirty="0" smtClean="0">
                <a:latin typeface="Arial" panose="020B0604020202020204" pitchFamily="34" charset="0"/>
                <a:cs typeface="Arial" panose="020B0604020202020204" pitchFamily="34" charset="0"/>
              </a:rPr>
              <a:t>ocated </a:t>
            </a:r>
            <a:r>
              <a:rPr lang="en-US" sz="2000" dirty="0">
                <a:latin typeface="Arial" panose="020B0604020202020204" pitchFamily="34" charset="0"/>
                <a:cs typeface="Arial" panose="020B0604020202020204" pitchFamily="34" charset="0"/>
              </a:rPr>
              <a:t>in PG&amp;E service territory and receives electric service from </a:t>
            </a:r>
            <a:r>
              <a:rPr lang="en-US" sz="2000" dirty="0" smtClean="0">
                <a:latin typeface="Arial" panose="020B0604020202020204" pitchFamily="34" charset="0"/>
                <a:cs typeface="Arial" panose="020B0604020202020204" pitchFamily="34" charset="0"/>
              </a:rPr>
              <a:t>PG&amp;E.</a:t>
            </a:r>
            <a:endParaRPr lang="en-US" sz="2000" dirty="0">
              <a:latin typeface="Arial" panose="020B0604020202020204" pitchFamily="34" charset="0"/>
              <a:cs typeface="Arial" panose="020B0604020202020204" pitchFamily="34" charset="0"/>
            </a:endParaRPr>
          </a:p>
          <a:p>
            <a:pPr marL="0" indent="0">
              <a:spcAft>
                <a:spcPts val="600"/>
              </a:spcAft>
              <a:buNone/>
            </a:pPr>
            <a:r>
              <a:rPr lang="en-US" dirty="0" smtClean="0">
                <a:latin typeface="Arial" panose="020B0604020202020204" pitchFamily="34" charset="0"/>
                <a:cs typeface="Arial" panose="020B0604020202020204" pitchFamily="34" charset="0"/>
              </a:rPr>
              <a:t>A Local Government can add or delete a Benefitting Account, or reassign the Generating Account or Benefitting Accounts Percentages once a year by providing PG&amp;E 60 days notice</a:t>
            </a:r>
            <a:r>
              <a:rPr lang="en-US" dirty="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CACBC430-5E17-47FD-83DD-8261D155254F}" type="slidenum">
              <a:rPr lang="en-US" smtClean="0"/>
              <a:t>5</a:t>
            </a:fld>
            <a:endParaRPr lang="en-US" dirty="0"/>
          </a:p>
        </p:txBody>
      </p:sp>
      <p:sp>
        <p:nvSpPr>
          <p:cNvPr id="6"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smtClean="0"/>
              <a:t>Benefitting </a:t>
            </a:r>
            <a:r>
              <a:rPr lang="en-US" sz="2400" kern="0" dirty="0" smtClean="0"/>
              <a:t>Account</a:t>
            </a:r>
            <a:endParaRPr lang="en-US" sz="2400" kern="0" dirty="0"/>
          </a:p>
        </p:txBody>
      </p:sp>
    </p:spTree>
    <p:extLst>
      <p:ext uri="{BB962C8B-B14F-4D97-AF65-F5344CB8AC3E}">
        <p14:creationId xmlns:p14="http://schemas.microsoft.com/office/powerpoint/2010/main" val="3227094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69" y="913830"/>
            <a:ext cx="8374062" cy="5241925"/>
          </a:xfrm>
        </p:spPr>
        <p:txBody>
          <a:bodyPr/>
          <a:lstStyle/>
          <a:p>
            <a:r>
              <a:rPr lang="en-US" b="1" u="sng" dirty="0">
                <a:solidFill>
                  <a:srgbClr val="0070C0"/>
                </a:solidFill>
                <a:latin typeface="Arial" panose="020B0604020202020204" pitchFamily="34" charset="0"/>
                <a:cs typeface="Arial" panose="020B0604020202020204" pitchFamily="34" charset="0"/>
              </a:rPr>
              <a:t>Arrangement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is defined </a:t>
            </a:r>
            <a:r>
              <a:rPr lang="en-US" dirty="0">
                <a:latin typeface="Arial" panose="020B0604020202020204" pitchFamily="34" charset="0"/>
                <a:cs typeface="Arial" panose="020B0604020202020204" pitchFamily="34" charset="0"/>
              </a:rPr>
              <a:t>as </a:t>
            </a:r>
            <a:r>
              <a:rPr lang="en-US" dirty="0" smtClean="0">
                <a:latin typeface="Arial" panose="020B0604020202020204" pitchFamily="34" charset="0"/>
                <a:cs typeface="Arial" panose="020B0604020202020204" pitchFamily="34" charset="0"/>
              </a:rPr>
              <a:t>the pairing of a </a:t>
            </a:r>
            <a:r>
              <a:rPr lang="en-US" dirty="0">
                <a:latin typeface="Arial" panose="020B0604020202020204" pitchFamily="34" charset="0"/>
                <a:cs typeface="Arial" panose="020B0604020202020204" pitchFamily="34" charset="0"/>
              </a:rPr>
              <a:t>Local Government’s Generating Account(s) along with the </a:t>
            </a:r>
            <a:r>
              <a:rPr lang="en-US">
                <a:latin typeface="Arial" panose="020B0604020202020204" pitchFamily="34" charset="0"/>
                <a:cs typeface="Arial" panose="020B0604020202020204" pitchFamily="34" charset="0"/>
              </a:rPr>
              <a:t>designated </a:t>
            </a:r>
            <a:r>
              <a:rPr lang="en-US" smtClean="0">
                <a:latin typeface="Arial" panose="020B0604020202020204" pitchFamily="34" charset="0"/>
                <a:cs typeface="Arial" panose="020B0604020202020204" pitchFamily="34" charset="0"/>
              </a:rPr>
              <a:t>Benefitting </a:t>
            </a:r>
            <a:r>
              <a:rPr lang="en-US" dirty="0" smtClean="0">
                <a:latin typeface="Arial" panose="020B0604020202020204" pitchFamily="34" charset="0"/>
                <a:cs typeface="Arial" panose="020B0604020202020204" pitchFamily="34" charset="0"/>
              </a:rPr>
              <a:t>Account(s) </a:t>
            </a:r>
            <a:r>
              <a:rPr lang="en-US" dirty="0">
                <a:latin typeface="Arial" panose="020B0604020202020204" pitchFamily="34" charset="0"/>
                <a:cs typeface="Arial" panose="020B0604020202020204" pitchFamily="34" charset="0"/>
              </a:rPr>
              <a:t>that will be receiving the allocated export credits.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Local Government can have more than </a:t>
            </a:r>
            <a:r>
              <a:rPr lang="en-US" dirty="0" smtClean="0">
                <a:latin typeface="Arial" panose="020B0604020202020204" pitchFamily="34" charset="0"/>
                <a:cs typeface="Arial" panose="020B0604020202020204" pitchFamily="34" charset="0"/>
              </a:rPr>
              <a:t>one </a:t>
            </a:r>
            <a:r>
              <a:rPr lang="en-US" dirty="0">
                <a:latin typeface="Arial" panose="020B0604020202020204" pitchFamily="34" charset="0"/>
                <a:cs typeface="Arial" panose="020B0604020202020204" pitchFamily="34" charset="0"/>
              </a:rPr>
              <a:t>Arrangement but each Arrangement must have </a:t>
            </a:r>
            <a:r>
              <a:rPr lang="en-US" b="1" dirty="0">
                <a:latin typeface="Arial" panose="020B0604020202020204" pitchFamily="34" charset="0"/>
                <a:cs typeface="Arial" panose="020B0604020202020204" pitchFamily="34" charset="0"/>
              </a:rPr>
              <a:t>no more than </a:t>
            </a:r>
            <a:r>
              <a:rPr lang="en-US" b="1">
                <a:latin typeface="Arial" panose="020B0604020202020204" pitchFamily="34" charset="0"/>
                <a:cs typeface="Arial" panose="020B0604020202020204" pitchFamily="34" charset="0"/>
              </a:rPr>
              <a:t>50 </a:t>
            </a:r>
            <a:r>
              <a:rPr lang="en-US" b="1" smtClean="0">
                <a:latin typeface="Arial" panose="020B0604020202020204" pitchFamily="34" charset="0"/>
                <a:cs typeface="Arial" panose="020B0604020202020204" pitchFamily="34" charset="0"/>
              </a:rPr>
              <a:t>Benefitting </a:t>
            </a:r>
            <a:r>
              <a:rPr lang="en-US" b="1" dirty="0">
                <a:latin typeface="Arial" panose="020B0604020202020204" pitchFamily="34" charset="0"/>
                <a:cs typeface="Arial" panose="020B0604020202020204" pitchFamily="34" charset="0"/>
              </a:rPr>
              <a:t>Accounts</a:t>
            </a:r>
            <a:r>
              <a:rPr lang="en-US" dirty="0" smtClean="0">
                <a:latin typeface="Arial" panose="020B0604020202020204" pitchFamily="34" charset="0"/>
                <a:cs typeface="Arial" panose="020B0604020202020204" pitchFamily="34" charset="0"/>
              </a:rPr>
              <a:t>.</a:t>
            </a:r>
          </a:p>
          <a:p>
            <a:r>
              <a:rPr lang="en-US" smtClean="0">
                <a:latin typeface="Arial" panose="020B0604020202020204" pitchFamily="34" charset="0"/>
                <a:cs typeface="Arial" panose="020B0604020202020204" pitchFamily="34" charset="0"/>
              </a:rPr>
              <a:t>The Benefitting </a:t>
            </a:r>
            <a:r>
              <a:rPr lang="en-US" dirty="0" smtClean="0">
                <a:latin typeface="Arial" panose="020B0604020202020204" pitchFamily="34" charset="0"/>
                <a:cs typeface="Arial" panose="020B0604020202020204" pitchFamily="34" charset="0"/>
              </a:rPr>
              <a:t>and Generating Accounts can not be shared between different Arrangements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4"/>
          </p:nvPr>
        </p:nvSpPr>
        <p:spPr/>
        <p:txBody>
          <a:bodyPr/>
          <a:lstStyle/>
          <a:p>
            <a:fld id="{CACBC430-5E17-47FD-83DD-8261D155254F}" type="slidenum">
              <a:rPr lang="en-US" smtClean="0"/>
              <a:t>6</a:t>
            </a:fld>
            <a:endParaRPr lang="en-US" dirty="0"/>
          </a:p>
        </p:txBody>
      </p:sp>
      <p:grpSp>
        <p:nvGrpSpPr>
          <p:cNvPr id="22" name="Group 22"/>
          <p:cNvGrpSpPr>
            <a:grpSpLocks/>
          </p:cNvGrpSpPr>
          <p:nvPr/>
        </p:nvGrpSpPr>
        <p:grpSpPr bwMode="auto">
          <a:xfrm>
            <a:off x="2171700" y="3848100"/>
            <a:ext cx="3886200" cy="2286000"/>
            <a:chOff x="1488" y="1536"/>
            <a:chExt cx="2448" cy="1440"/>
          </a:xfrm>
        </p:grpSpPr>
        <p:grpSp>
          <p:nvGrpSpPr>
            <p:cNvPr id="23" name="Group 5"/>
            <p:cNvGrpSpPr>
              <a:grpSpLocks/>
            </p:cNvGrpSpPr>
            <p:nvPr/>
          </p:nvGrpSpPr>
          <p:grpSpPr bwMode="auto">
            <a:xfrm>
              <a:off x="1488" y="1536"/>
              <a:ext cx="1392" cy="1392"/>
              <a:chOff x="1152" y="2160"/>
              <a:chExt cx="1392" cy="1392"/>
            </a:xfrm>
          </p:grpSpPr>
          <p:sp>
            <p:nvSpPr>
              <p:cNvPr id="32" name="Oval 6"/>
              <p:cNvSpPr>
                <a:spLocks noChangeArrowheads="1"/>
              </p:cNvSpPr>
              <p:nvPr/>
            </p:nvSpPr>
            <p:spPr bwMode="auto">
              <a:xfrm>
                <a:off x="1152" y="2160"/>
                <a:ext cx="1392" cy="1392"/>
              </a:xfrm>
              <a:prstGeom prst="ellipse">
                <a:avLst/>
              </a:prstGeom>
              <a:solidFill>
                <a:srgbClr val="FFCC99"/>
              </a:solid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spcBef>
                    <a:spcPct val="30000"/>
                  </a:spcBef>
                  <a:buSzTx/>
                  <a:buFontTx/>
                  <a:buNone/>
                </a:pPr>
                <a:endParaRPr lang="en-US" altLang="en-US" sz="2000" b="0" dirty="0">
                  <a:solidFill>
                    <a:schemeClr val="tx1"/>
                  </a:solidFill>
                </a:endParaRPr>
              </a:p>
            </p:txBody>
          </p:sp>
          <p:sp>
            <p:nvSpPr>
              <p:cNvPr id="33" name="Rectangle 7"/>
              <p:cNvSpPr>
                <a:spLocks noChangeArrowheads="1"/>
              </p:cNvSpPr>
              <p:nvPr/>
            </p:nvSpPr>
            <p:spPr bwMode="auto">
              <a:xfrm>
                <a:off x="1392" y="2304"/>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2400" dirty="0">
                    <a:solidFill>
                      <a:srgbClr val="006600"/>
                    </a:solidFill>
                    <a:latin typeface="Times New Roman" pitchFamily="18" charset="0"/>
                  </a:rPr>
                  <a:t>G1</a:t>
                </a:r>
              </a:p>
            </p:txBody>
          </p:sp>
          <p:sp>
            <p:nvSpPr>
              <p:cNvPr id="34" name="Rectangle 8"/>
              <p:cNvSpPr>
                <a:spLocks noChangeArrowheads="1"/>
              </p:cNvSpPr>
              <p:nvPr/>
            </p:nvSpPr>
            <p:spPr bwMode="auto">
              <a:xfrm>
                <a:off x="1920" y="2304"/>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endParaRPr lang="en-US" altLang="en-US" sz="2400" dirty="0">
                  <a:solidFill>
                    <a:srgbClr val="006600"/>
                  </a:solidFill>
                  <a:latin typeface="Times New Roman" pitchFamily="18" charset="0"/>
                </a:endParaRPr>
              </a:p>
            </p:txBody>
          </p:sp>
          <p:sp>
            <p:nvSpPr>
              <p:cNvPr id="35" name="Rectangle 9"/>
              <p:cNvSpPr>
                <a:spLocks noChangeArrowheads="1"/>
              </p:cNvSpPr>
              <p:nvPr/>
            </p:nvSpPr>
            <p:spPr bwMode="auto">
              <a:xfrm>
                <a:off x="1536" y="3120"/>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2400" dirty="0">
                    <a:solidFill>
                      <a:srgbClr val="006600"/>
                    </a:solidFill>
                    <a:latin typeface="Times New Roman" pitchFamily="18" charset="0"/>
                  </a:rPr>
                  <a:t>B</a:t>
                </a:r>
              </a:p>
            </p:txBody>
          </p:sp>
          <p:sp>
            <p:nvSpPr>
              <p:cNvPr id="36" name="Rectangle 10"/>
              <p:cNvSpPr>
                <a:spLocks noChangeArrowheads="1"/>
              </p:cNvSpPr>
              <p:nvPr/>
            </p:nvSpPr>
            <p:spPr bwMode="auto">
              <a:xfrm>
                <a:off x="1728" y="2640"/>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2400" dirty="0">
                    <a:solidFill>
                      <a:srgbClr val="006600"/>
                    </a:solidFill>
                    <a:latin typeface="Times New Roman" pitchFamily="18" charset="0"/>
                  </a:rPr>
                  <a:t>B</a:t>
                </a:r>
              </a:p>
            </p:txBody>
          </p:sp>
          <p:sp>
            <p:nvSpPr>
              <p:cNvPr id="37" name="Rectangle 11"/>
              <p:cNvSpPr>
                <a:spLocks noChangeArrowheads="1"/>
              </p:cNvSpPr>
              <p:nvPr/>
            </p:nvSpPr>
            <p:spPr bwMode="auto">
              <a:xfrm>
                <a:off x="1920" y="2880"/>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2400" dirty="0">
                    <a:solidFill>
                      <a:srgbClr val="006600"/>
                    </a:solidFill>
                    <a:latin typeface="Times New Roman" pitchFamily="18" charset="0"/>
                  </a:rPr>
                  <a:t>B</a:t>
                </a:r>
              </a:p>
            </p:txBody>
          </p:sp>
        </p:grpSp>
        <p:sp>
          <p:nvSpPr>
            <p:cNvPr id="24" name="Oval 12"/>
            <p:cNvSpPr>
              <a:spLocks noChangeArrowheads="1"/>
            </p:cNvSpPr>
            <p:nvPr/>
          </p:nvSpPr>
          <p:spPr bwMode="auto">
            <a:xfrm>
              <a:off x="2544" y="1584"/>
              <a:ext cx="1392" cy="1392"/>
            </a:xfrm>
            <a:prstGeom prst="ellipse">
              <a:avLst/>
            </a:prstGeom>
            <a:solidFill>
              <a:srgbClr val="FFFF99"/>
            </a:solid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spcBef>
                  <a:spcPct val="30000"/>
                </a:spcBef>
                <a:buSzTx/>
                <a:buFontTx/>
                <a:buNone/>
              </a:pPr>
              <a:endParaRPr lang="en-US" altLang="en-US" sz="2000" b="0" dirty="0">
                <a:solidFill>
                  <a:schemeClr val="tx1"/>
                </a:solidFill>
              </a:endParaRPr>
            </a:p>
          </p:txBody>
        </p:sp>
        <p:grpSp>
          <p:nvGrpSpPr>
            <p:cNvPr id="25" name="Group 14"/>
            <p:cNvGrpSpPr>
              <a:grpSpLocks/>
            </p:cNvGrpSpPr>
            <p:nvPr/>
          </p:nvGrpSpPr>
          <p:grpSpPr bwMode="auto">
            <a:xfrm>
              <a:off x="2544" y="1584"/>
              <a:ext cx="1056" cy="960"/>
              <a:chOff x="3216" y="2352"/>
              <a:chExt cx="1056" cy="960"/>
            </a:xfrm>
          </p:grpSpPr>
          <p:sp>
            <p:nvSpPr>
              <p:cNvPr id="27" name="Rectangle 15"/>
              <p:cNvSpPr>
                <a:spLocks noChangeArrowheads="1"/>
              </p:cNvSpPr>
              <p:nvPr/>
            </p:nvSpPr>
            <p:spPr bwMode="auto">
              <a:xfrm>
                <a:off x="3552" y="2352"/>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endParaRPr lang="en-US" altLang="en-US" sz="2400" b="0" dirty="0">
                  <a:solidFill>
                    <a:srgbClr val="006600"/>
                  </a:solidFill>
                  <a:latin typeface="Times New Roman" pitchFamily="18" charset="0"/>
                </a:endParaRPr>
              </a:p>
              <a:p>
                <a:pPr algn="ctr" eaLnBrk="1" hangingPunct="1">
                  <a:lnSpc>
                    <a:spcPct val="80000"/>
                  </a:lnSpc>
                  <a:spcBef>
                    <a:spcPct val="20000"/>
                  </a:spcBef>
                  <a:buClr>
                    <a:srgbClr val="006600"/>
                  </a:buClr>
                  <a:buSzTx/>
                  <a:buFont typeface="Wingdings" pitchFamily="2" charset="2"/>
                  <a:buNone/>
                </a:pPr>
                <a:r>
                  <a:rPr lang="en-US" altLang="en-US" sz="2400" b="0" dirty="0">
                    <a:solidFill>
                      <a:srgbClr val="006600"/>
                    </a:solidFill>
                    <a:latin typeface="Times New Roman" pitchFamily="18" charset="0"/>
                  </a:rPr>
                  <a:t>     </a:t>
                </a:r>
              </a:p>
            </p:txBody>
          </p:sp>
          <p:sp>
            <p:nvSpPr>
              <p:cNvPr id="28" name="Rectangle 16"/>
              <p:cNvSpPr>
                <a:spLocks noChangeArrowheads="1"/>
              </p:cNvSpPr>
              <p:nvPr/>
            </p:nvSpPr>
            <p:spPr bwMode="auto">
              <a:xfrm>
                <a:off x="3216" y="2976"/>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150000"/>
                  </a:lnSpc>
                  <a:buClr>
                    <a:srgbClr val="006600"/>
                  </a:buClr>
                  <a:buSzTx/>
                  <a:buFont typeface="Wingdings" pitchFamily="2" charset="2"/>
                  <a:buNone/>
                </a:pPr>
                <a:r>
                  <a:rPr lang="en-US" altLang="en-US" sz="2400" dirty="0">
                    <a:solidFill>
                      <a:srgbClr val="006600"/>
                    </a:solidFill>
                    <a:latin typeface="Times New Roman" pitchFamily="18" charset="0"/>
                  </a:rPr>
                  <a:t>B</a:t>
                </a:r>
              </a:p>
            </p:txBody>
          </p:sp>
          <p:sp>
            <p:nvSpPr>
              <p:cNvPr id="29" name="Rectangle 17"/>
              <p:cNvSpPr>
                <a:spLocks noChangeArrowheads="1"/>
              </p:cNvSpPr>
              <p:nvPr/>
            </p:nvSpPr>
            <p:spPr bwMode="auto">
              <a:xfrm>
                <a:off x="3408" y="2688"/>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2400" dirty="0">
                    <a:solidFill>
                      <a:srgbClr val="006600"/>
                    </a:solidFill>
                    <a:latin typeface="Times New Roman" pitchFamily="18" charset="0"/>
                  </a:rPr>
                  <a:t>G2</a:t>
                </a:r>
                <a:r>
                  <a:rPr lang="en-US" altLang="en-US" sz="2400" b="0" dirty="0">
                    <a:solidFill>
                      <a:srgbClr val="006600"/>
                    </a:solidFill>
                    <a:latin typeface="Times New Roman" pitchFamily="18" charset="0"/>
                  </a:rPr>
                  <a:t>  </a:t>
                </a:r>
                <a:r>
                  <a:rPr lang="en-US" altLang="en-US" sz="2400" dirty="0">
                    <a:solidFill>
                      <a:srgbClr val="006600"/>
                    </a:solidFill>
                    <a:latin typeface="Times New Roman" pitchFamily="18" charset="0"/>
                  </a:rPr>
                  <a:t>  B</a:t>
                </a:r>
              </a:p>
            </p:txBody>
          </p:sp>
          <p:sp>
            <p:nvSpPr>
              <p:cNvPr id="30" name="Rectangle 18"/>
              <p:cNvSpPr>
                <a:spLocks noChangeArrowheads="1"/>
              </p:cNvSpPr>
              <p:nvPr/>
            </p:nvSpPr>
            <p:spPr bwMode="auto">
              <a:xfrm>
                <a:off x="3696" y="3072"/>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2400" dirty="0">
                    <a:solidFill>
                      <a:srgbClr val="006600"/>
                    </a:solidFill>
                    <a:latin typeface="Times New Roman" pitchFamily="18" charset="0"/>
                  </a:rPr>
                  <a:t>B</a:t>
                </a:r>
              </a:p>
            </p:txBody>
          </p:sp>
          <p:sp>
            <p:nvSpPr>
              <p:cNvPr id="31" name="Rectangle 19"/>
              <p:cNvSpPr>
                <a:spLocks noChangeArrowheads="1"/>
              </p:cNvSpPr>
              <p:nvPr/>
            </p:nvSpPr>
            <p:spPr bwMode="auto">
              <a:xfrm>
                <a:off x="3936" y="2688"/>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2400" dirty="0">
                    <a:solidFill>
                      <a:srgbClr val="006600"/>
                    </a:solidFill>
                    <a:latin typeface="Times New Roman" pitchFamily="18" charset="0"/>
                  </a:rPr>
                  <a:t>           B</a:t>
                </a:r>
              </a:p>
            </p:txBody>
          </p:sp>
        </p:grpSp>
        <p:sp>
          <p:nvSpPr>
            <p:cNvPr id="26" name="Oval 20"/>
            <p:cNvSpPr>
              <a:spLocks noChangeArrowheads="1"/>
            </p:cNvSpPr>
            <p:nvPr/>
          </p:nvSpPr>
          <p:spPr bwMode="auto">
            <a:xfrm>
              <a:off x="1488" y="1536"/>
              <a:ext cx="1392" cy="1392"/>
            </a:xfrm>
            <a:prstGeom prst="ellipse">
              <a:avLst/>
            </a:prstGeom>
            <a:noFill/>
            <a:ln w="9525" algn="ctr">
              <a:solidFill>
                <a:schemeClr val="tx1"/>
              </a:solidFill>
              <a:prstDash val="dash"/>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spcBef>
                  <a:spcPct val="30000"/>
                </a:spcBef>
                <a:buSzTx/>
                <a:buFontTx/>
                <a:buNone/>
              </a:pPr>
              <a:endParaRPr lang="en-US" altLang="en-US" sz="2000" b="0" dirty="0">
                <a:solidFill>
                  <a:schemeClr val="tx1"/>
                </a:solidFill>
              </a:endParaRPr>
            </a:p>
          </p:txBody>
        </p:sp>
      </p:grpSp>
      <p:sp>
        <p:nvSpPr>
          <p:cNvPr id="38" name="Rectangle 34"/>
          <p:cNvSpPr>
            <a:spLocks noChangeArrowheads="1"/>
          </p:cNvSpPr>
          <p:nvPr/>
        </p:nvSpPr>
        <p:spPr bwMode="auto">
          <a:xfrm>
            <a:off x="2805051" y="6144326"/>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1800" dirty="0">
                <a:solidFill>
                  <a:srgbClr val="006600"/>
                </a:solidFill>
                <a:latin typeface="Times New Roman" pitchFamily="18" charset="0"/>
              </a:rPr>
              <a:t>Arrangement 1</a:t>
            </a:r>
          </a:p>
        </p:txBody>
      </p:sp>
      <p:sp>
        <p:nvSpPr>
          <p:cNvPr id="39" name="Rectangle 34"/>
          <p:cNvSpPr>
            <a:spLocks noChangeArrowheads="1"/>
          </p:cNvSpPr>
          <p:nvPr/>
        </p:nvSpPr>
        <p:spPr bwMode="auto">
          <a:xfrm>
            <a:off x="4728358" y="6155755"/>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1800" dirty="0">
                <a:solidFill>
                  <a:srgbClr val="006600"/>
                </a:solidFill>
                <a:latin typeface="Times New Roman" pitchFamily="18" charset="0"/>
              </a:rPr>
              <a:t>Arrangement </a:t>
            </a:r>
            <a:r>
              <a:rPr lang="en-US" altLang="en-US" sz="1800" dirty="0" smtClean="0">
                <a:solidFill>
                  <a:srgbClr val="006600"/>
                </a:solidFill>
                <a:latin typeface="Times New Roman" pitchFamily="18" charset="0"/>
              </a:rPr>
              <a:t>2</a:t>
            </a:r>
            <a:endParaRPr lang="en-US" altLang="en-US" sz="1800" dirty="0">
              <a:solidFill>
                <a:srgbClr val="006600"/>
              </a:solidFill>
              <a:latin typeface="Times New Roman" pitchFamily="18" charset="0"/>
            </a:endParaRPr>
          </a:p>
        </p:txBody>
      </p:sp>
      <p:cxnSp>
        <p:nvCxnSpPr>
          <p:cNvPr id="40" name="AutoShape 31"/>
          <p:cNvCxnSpPr>
            <a:cxnSpLocks noChangeShapeType="1"/>
          </p:cNvCxnSpPr>
          <p:nvPr/>
        </p:nvCxnSpPr>
        <p:spPr bwMode="auto">
          <a:xfrm>
            <a:off x="1806840" y="3924300"/>
            <a:ext cx="4877435" cy="2308265"/>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32"/>
          <p:cNvCxnSpPr>
            <a:cxnSpLocks noChangeShapeType="1"/>
          </p:cNvCxnSpPr>
          <p:nvPr/>
        </p:nvCxnSpPr>
        <p:spPr bwMode="auto">
          <a:xfrm flipV="1">
            <a:off x="1653220" y="3940722"/>
            <a:ext cx="5198430" cy="1984603"/>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7"/>
          <p:cNvSpPr>
            <a:spLocks noChangeArrowheads="1"/>
          </p:cNvSpPr>
          <p:nvPr/>
        </p:nvSpPr>
        <p:spPr bwMode="auto">
          <a:xfrm>
            <a:off x="7337160" y="4602067"/>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l" eaLnBrk="0" hangingPunct="0">
              <a:spcBef>
                <a:spcPct val="50000"/>
              </a:spcBef>
              <a:buSzPct val="25000"/>
              <a:buFont typeface="Arial" charset="0"/>
              <a:defRPr sz="2200" b="1">
                <a:solidFill>
                  <a:srgbClr val="0082AA"/>
                </a:solidFill>
                <a:latin typeface="Arial" charset="0"/>
                <a:ea typeface="Arial Unicode MS"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charset="0"/>
              <a:buChar char="–"/>
              <a:defRPr sz="2000">
                <a:solidFill>
                  <a:srgbClr val="0082AA"/>
                </a:solidFill>
                <a:latin typeface="Arial"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charset="0"/>
                <a:ea typeface="Arial Unicode MS" pitchFamily="34" charset="-128"/>
                <a:cs typeface="Arial Unicode MS" pitchFamily="34" charset="-128"/>
              </a:defRPr>
            </a:lvl9pPr>
          </a:lstStyle>
          <a:p>
            <a:pPr algn="ctr" eaLnBrk="1" hangingPunct="1">
              <a:lnSpc>
                <a:spcPct val="80000"/>
              </a:lnSpc>
              <a:spcBef>
                <a:spcPct val="20000"/>
              </a:spcBef>
              <a:buClr>
                <a:srgbClr val="006600"/>
              </a:buClr>
              <a:buSzTx/>
              <a:buFont typeface="Wingdings" pitchFamily="2" charset="2"/>
              <a:buNone/>
            </a:pPr>
            <a:r>
              <a:rPr lang="en-US" altLang="en-US" sz="1800" dirty="0" smtClean="0">
                <a:solidFill>
                  <a:srgbClr val="006600"/>
                </a:solidFill>
                <a:latin typeface="Times New Roman" pitchFamily="18" charset="0"/>
              </a:rPr>
              <a:t>G= Generating Account</a:t>
            </a:r>
          </a:p>
          <a:p>
            <a:pPr algn="ctr" eaLnBrk="1" hangingPunct="1">
              <a:lnSpc>
                <a:spcPct val="80000"/>
              </a:lnSpc>
              <a:spcBef>
                <a:spcPct val="20000"/>
              </a:spcBef>
              <a:buClr>
                <a:srgbClr val="006600"/>
              </a:buClr>
              <a:buSzTx/>
              <a:buFont typeface="Wingdings" pitchFamily="2" charset="2"/>
              <a:buNone/>
            </a:pPr>
            <a:r>
              <a:rPr lang="en-US" altLang="en-US" sz="1800" smtClean="0">
                <a:solidFill>
                  <a:srgbClr val="006600"/>
                </a:solidFill>
                <a:latin typeface="Times New Roman" pitchFamily="18" charset="0"/>
              </a:rPr>
              <a:t>B=Benefitting </a:t>
            </a:r>
            <a:r>
              <a:rPr lang="en-US" altLang="en-US" sz="1800" dirty="0" smtClean="0">
                <a:solidFill>
                  <a:srgbClr val="006600"/>
                </a:solidFill>
                <a:latin typeface="Times New Roman" pitchFamily="18" charset="0"/>
              </a:rPr>
              <a:t>Account</a:t>
            </a:r>
            <a:endParaRPr lang="en-US" altLang="en-US" sz="1800" dirty="0">
              <a:solidFill>
                <a:srgbClr val="006600"/>
              </a:solidFill>
              <a:latin typeface="Times New Roman" pitchFamily="18" charset="0"/>
            </a:endParaRPr>
          </a:p>
        </p:txBody>
      </p:sp>
      <p:sp>
        <p:nvSpPr>
          <p:cNvPr id="42"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Arrangement Requirements</a:t>
            </a:r>
            <a:endParaRPr lang="en-US" sz="2400" kern="0" dirty="0"/>
          </a:p>
        </p:txBody>
      </p:sp>
    </p:spTree>
    <p:extLst>
      <p:ext uri="{BB962C8B-B14F-4D97-AF65-F5344CB8AC3E}">
        <p14:creationId xmlns:p14="http://schemas.microsoft.com/office/powerpoint/2010/main" val="231703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118" y="1086295"/>
            <a:ext cx="4450287" cy="524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CACBC430-5E17-47FD-83DD-8261D155254F}" type="slidenum">
              <a:rPr lang="en-US" smtClean="0"/>
              <a:t>7</a:t>
            </a:fld>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17" y="302539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785" y="226834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8723" y="2756555"/>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475" y="2526125"/>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855" y="2482122"/>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06105" y="1200580"/>
            <a:ext cx="6573300" cy="1477328"/>
          </a:xfrm>
          <a:prstGeom prst="rect">
            <a:avLst/>
          </a:prstGeom>
          <a:noFill/>
        </p:spPr>
        <p:txBody>
          <a:bodyPr wrap="square" rtlCol="0">
            <a:spAutoFit/>
          </a:bodyPr>
          <a:lstStyle/>
          <a:p>
            <a:r>
              <a:rPr lang="en-US" b="1" dirty="0" smtClean="0"/>
              <a:t>Summary: </a:t>
            </a:r>
            <a:r>
              <a:rPr lang="en-US" dirty="0" smtClean="0"/>
              <a:t>Local </a:t>
            </a:r>
            <a:r>
              <a:rPr lang="en-US" dirty="0"/>
              <a:t>government of Mendocino </a:t>
            </a:r>
            <a:r>
              <a:rPr lang="en-US" dirty="0" smtClean="0"/>
              <a:t>County is in control of properties in Mendocino County (represented by    ), and the local government is also in control of one building in Sonoma County (represented by    ). Would this arrangement be eligible for RES-BCT?</a:t>
            </a:r>
            <a:endParaRPr lang="en-US" dirty="0"/>
          </a:p>
        </p:txBody>
      </p:sp>
      <p:sp>
        <p:nvSpPr>
          <p:cNvPr id="17" name="TextBox 16"/>
          <p:cNvSpPr txBox="1"/>
          <p:nvPr/>
        </p:nvSpPr>
        <p:spPr>
          <a:xfrm>
            <a:off x="4462831" y="3206365"/>
            <a:ext cx="4416574" cy="1477328"/>
          </a:xfrm>
          <a:prstGeom prst="rect">
            <a:avLst/>
          </a:prstGeom>
          <a:noFill/>
          <a:ln>
            <a:solidFill>
              <a:schemeClr val="tx1"/>
            </a:solidFill>
          </a:ln>
        </p:spPr>
        <p:txBody>
          <a:bodyPr wrap="square" rtlCol="0">
            <a:spAutoFit/>
          </a:bodyPr>
          <a:lstStyle/>
          <a:p>
            <a:r>
              <a:rPr lang="en-US" dirty="0" smtClean="0"/>
              <a:t>Based on RES-BCT rules, Mendocino </a:t>
            </a:r>
            <a:r>
              <a:rPr lang="en-US" dirty="0"/>
              <a:t>County’s building in Sonoma County is </a:t>
            </a:r>
            <a:r>
              <a:rPr lang="en-US" b="1" dirty="0" smtClean="0">
                <a:solidFill>
                  <a:srgbClr val="FF0000"/>
                </a:solidFill>
              </a:rPr>
              <a:t>not eligible </a:t>
            </a:r>
            <a:r>
              <a:rPr lang="en-US" dirty="0" smtClean="0"/>
              <a:t>since it is not in the same geographical boundary of the same local government</a:t>
            </a:r>
            <a:endParaRPr lang="en-US" dirty="0"/>
          </a:p>
        </p:txBody>
      </p:sp>
      <p:pic>
        <p:nvPicPr>
          <p:cNvPr id="20" name="Picture 7"/>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0857" y="1595022"/>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555" y="2123230"/>
            <a:ext cx="190500" cy="180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367" y="6093395"/>
            <a:ext cx="5076518" cy="523220"/>
          </a:xfrm>
          <a:prstGeom prst="rect">
            <a:avLst/>
          </a:prstGeom>
        </p:spPr>
        <p:txBody>
          <a:bodyPr wrap="none">
            <a:spAutoFit/>
          </a:bodyPr>
          <a:lstStyle/>
          <a:p>
            <a:r>
              <a:rPr lang="en-US" sz="1400" dirty="0"/>
              <a:t>The </a:t>
            </a:r>
            <a:r>
              <a:rPr lang="en-US" sz="1400" dirty="0" smtClean="0"/>
              <a:t>red </a:t>
            </a:r>
            <a:r>
              <a:rPr lang="en-US" sz="1400" dirty="0"/>
              <a:t>line shows PG&amp;E territory</a:t>
            </a:r>
            <a:r>
              <a:rPr lang="en-US" sz="1400" dirty="0" smtClean="0"/>
              <a:t>. </a:t>
            </a:r>
            <a:br>
              <a:rPr lang="en-US" sz="1400" dirty="0" smtClean="0"/>
            </a:br>
            <a:r>
              <a:rPr lang="en-US" sz="1400" dirty="0" smtClean="0"/>
              <a:t>Reminder: The </a:t>
            </a:r>
            <a:r>
              <a:rPr lang="en-US" sz="1400" dirty="0"/>
              <a:t>local government must </a:t>
            </a:r>
            <a:r>
              <a:rPr lang="en-US" sz="1400" dirty="0" smtClean="0"/>
              <a:t>be </a:t>
            </a:r>
            <a:r>
              <a:rPr lang="en-US" sz="1400" dirty="0"/>
              <a:t>in PG&amp;E territory</a:t>
            </a:r>
            <a:r>
              <a:rPr lang="en-US" sz="1400" dirty="0" smtClean="0"/>
              <a:t>.</a:t>
            </a:r>
            <a:endParaRPr lang="en-US" sz="1400" dirty="0"/>
          </a:p>
        </p:txBody>
      </p:sp>
      <p:sp>
        <p:nvSpPr>
          <p:cNvPr id="15"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Case Study: Geographical Boundary</a:t>
            </a:r>
            <a:endParaRPr lang="en-US" sz="2400" kern="0" dirty="0"/>
          </a:p>
        </p:txBody>
      </p:sp>
    </p:spTree>
    <p:extLst>
      <p:ext uri="{BB962C8B-B14F-4D97-AF65-F5344CB8AC3E}">
        <p14:creationId xmlns:p14="http://schemas.microsoft.com/office/powerpoint/2010/main" val="2406330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CBC430-5E17-47FD-83DD-8261D155254F}" type="slidenum">
              <a:rPr lang="en-US" smtClean="0"/>
              <a:t>8</a:t>
            </a:fld>
            <a:endParaRPr lang="en-US" dirty="0"/>
          </a:p>
        </p:txBody>
      </p:sp>
      <p:pic>
        <p:nvPicPr>
          <p:cNvPr id="6146" name="Picture 2" descr="C:\Users\axze\AppData\Local\Microsoft\Windows\Temporary Internet Files\Content.IE5\35NLL66V\San_Francisco_Bay_Bridges_map_e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452" y="2033772"/>
            <a:ext cx="3119347" cy="3814743"/>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bwMode="auto">
          <a:xfrm>
            <a:off x="3739237" y="3390595"/>
            <a:ext cx="246752" cy="246752"/>
          </a:xfrm>
          <a:prstGeom prst="star5">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charset="0"/>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6" name="TextBox 5"/>
          <p:cNvSpPr txBox="1"/>
          <p:nvPr/>
        </p:nvSpPr>
        <p:spPr>
          <a:xfrm>
            <a:off x="808310" y="2243879"/>
            <a:ext cx="1920250" cy="646331"/>
          </a:xfrm>
          <a:prstGeom prst="rect">
            <a:avLst/>
          </a:prstGeom>
          <a:noFill/>
        </p:spPr>
        <p:txBody>
          <a:bodyPr wrap="square" rtlCol="0">
            <a:spAutoFit/>
          </a:bodyPr>
          <a:lstStyle/>
          <a:p>
            <a:r>
              <a:rPr lang="en-US" dirty="0" smtClean="0"/>
              <a:t>San Francisco Campus</a:t>
            </a:r>
            <a:endParaRPr lang="en-US" dirty="0"/>
          </a:p>
        </p:txBody>
      </p:sp>
      <p:sp>
        <p:nvSpPr>
          <p:cNvPr id="10" name="TextBox 9"/>
          <p:cNvSpPr txBox="1"/>
          <p:nvPr/>
        </p:nvSpPr>
        <p:spPr>
          <a:xfrm>
            <a:off x="6492250" y="2584090"/>
            <a:ext cx="1420985" cy="646331"/>
          </a:xfrm>
          <a:prstGeom prst="rect">
            <a:avLst/>
          </a:prstGeom>
          <a:noFill/>
        </p:spPr>
        <p:txBody>
          <a:bodyPr wrap="square" rtlCol="0">
            <a:spAutoFit/>
          </a:bodyPr>
          <a:lstStyle/>
          <a:p>
            <a:r>
              <a:rPr lang="en-US" dirty="0" smtClean="0"/>
              <a:t>Berkeley Campus</a:t>
            </a:r>
            <a:endParaRPr lang="en-US" dirty="0"/>
          </a:p>
        </p:txBody>
      </p:sp>
      <p:sp>
        <p:nvSpPr>
          <p:cNvPr id="11" name="TextBox 10"/>
          <p:cNvSpPr txBox="1"/>
          <p:nvPr/>
        </p:nvSpPr>
        <p:spPr>
          <a:xfrm>
            <a:off x="885120" y="4741175"/>
            <a:ext cx="1420985" cy="646331"/>
          </a:xfrm>
          <a:prstGeom prst="rect">
            <a:avLst/>
          </a:prstGeom>
          <a:noFill/>
        </p:spPr>
        <p:txBody>
          <a:bodyPr wrap="square" rtlCol="0">
            <a:spAutoFit/>
          </a:bodyPr>
          <a:lstStyle/>
          <a:p>
            <a:r>
              <a:rPr lang="en-US" dirty="0" smtClean="0"/>
              <a:t>San Mateo Campus</a:t>
            </a:r>
            <a:endParaRPr lang="en-US" dirty="0"/>
          </a:p>
        </p:txBody>
      </p:sp>
      <p:pic>
        <p:nvPicPr>
          <p:cNvPr id="6147" name="Oval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42" y="2240622"/>
            <a:ext cx="838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Oval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855" y="4657960"/>
            <a:ext cx="838200" cy="8001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a:off x="1192360" y="2397499"/>
            <a:ext cx="576074" cy="492711"/>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Straight Connector 15"/>
          <p:cNvCxnSpPr/>
          <p:nvPr/>
        </p:nvCxnSpPr>
        <p:spPr bwMode="auto">
          <a:xfrm>
            <a:off x="1210575" y="4827683"/>
            <a:ext cx="576074" cy="492711"/>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 name="TextBox 16"/>
          <p:cNvSpPr txBox="1"/>
          <p:nvPr/>
        </p:nvSpPr>
        <p:spPr>
          <a:xfrm>
            <a:off x="792771" y="5856475"/>
            <a:ext cx="7834620" cy="923330"/>
          </a:xfrm>
          <a:prstGeom prst="rect">
            <a:avLst/>
          </a:prstGeom>
          <a:noFill/>
        </p:spPr>
        <p:txBody>
          <a:bodyPr wrap="square" rtlCol="0">
            <a:spAutoFit/>
          </a:bodyPr>
          <a:lstStyle/>
          <a:p>
            <a:r>
              <a:rPr lang="en-US" dirty="0" smtClean="0"/>
              <a:t>Berkeley Campus </a:t>
            </a:r>
            <a:r>
              <a:rPr lang="en-US" dirty="0" smtClean="0">
                <a:solidFill>
                  <a:srgbClr val="FF0000"/>
                </a:solidFill>
              </a:rPr>
              <a:t>is eligible </a:t>
            </a:r>
            <a:r>
              <a:rPr lang="en-US" dirty="0" smtClean="0"/>
              <a:t>to have Benefitting Accounts. San Francisco and San Mateo Campuses </a:t>
            </a:r>
            <a:r>
              <a:rPr lang="en-US" dirty="0" smtClean="0">
                <a:solidFill>
                  <a:srgbClr val="FF0000"/>
                </a:solidFill>
              </a:rPr>
              <a:t>are not</a:t>
            </a:r>
            <a:r>
              <a:rPr lang="en-US" dirty="0" smtClean="0"/>
              <a:t>. </a:t>
            </a:r>
            <a:r>
              <a:rPr lang="en-US" dirty="0" smtClean="0"/>
              <a:t>All </a:t>
            </a:r>
            <a:r>
              <a:rPr lang="en-US" dirty="0" smtClean="0"/>
              <a:t>Generating and Benefitting Accounts have to be at one Campus</a:t>
            </a:r>
            <a:endParaRPr lang="en-US" dirty="0"/>
          </a:p>
        </p:txBody>
      </p:sp>
      <p:sp>
        <p:nvSpPr>
          <p:cNvPr id="3" name="TextBox 2"/>
          <p:cNvSpPr txBox="1"/>
          <p:nvPr/>
        </p:nvSpPr>
        <p:spPr>
          <a:xfrm>
            <a:off x="693095" y="846656"/>
            <a:ext cx="8033972" cy="923330"/>
          </a:xfrm>
          <a:prstGeom prst="rect">
            <a:avLst/>
          </a:prstGeom>
          <a:noFill/>
        </p:spPr>
        <p:txBody>
          <a:bodyPr wrap="square" rtlCol="0">
            <a:spAutoFit/>
          </a:bodyPr>
          <a:lstStyle/>
          <a:p>
            <a:r>
              <a:rPr lang="en-US" dirty="0" smtClean="0"/>
              <a:t>Summary: Berkeley is a university with multiple locations. It has </a:t>
            </a:r>
            <a:r>
              <a:rPr lang="en-US" dirty="0" smtClean="0"/>
              <a:t>a Generating </a:t>
            </a:r>
            <a:r>
              <a:rPr lang="en-US" dirty="0" smtClean="0"/>
              <a:t>Account located at the Berkeley Campus. At which Campuses can the Benefitting Accounts be located?</a:t>
            </a:r>
            <a:endParaRPr lang="en-US" dirty="0"/>
          </a:p>
        </p:txBody>
      </p:sp>
      <p:sp>
        <p:nvSpPr>
          <p:cNvPr id="18"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Case Study: Campus</a:t>
            </a:r>
            <a:endParaRPr lang="en-US" sz="2400" kern="0" dirty="0"/>
          </a:p>
        </p:txBody>
      </p:sp>
      <p:sp>
        <p:nvSpPr>
          <p:cNvPr id="2" name="Rectangle 1"/>
          <p:cNvSpPr/>
          <p:nvPr/>
        </p:nvSpPr>
        <p:spPr bwMode="auto">
          <a:xfrm>
            <a:off x="539475" y="1769986"/>
            <a:ext cx="8103455" cy="5001944"/>
          </a:xfrm>
          <a:prstGeom prst="rect">
            <a:avLst/>
          </a:prstGeom>
          <a:noFill/>
          <a:ln w="9525"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charset="0"/>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9" name="5-Point Star 18"/>
          <p:cNvSpPr/>
          <p:nvPr/>
        </p:nvSpPr>
        <p:spPr bwMode="auto">
          <a:xfrm>
            <a:off x="3995925" y="4734770"/>
            <a:ext cx="246752" cy="246752"/>
          </a:xfrm>
          <a:prstGeom prst="star5">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charset="0"/>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20" name="5-Point Star 19"/>
          <p:cNvSpPr/>
          <p:nvPr/>
        </p:nvSpPr>
        <p:spPr bwMode="auto">
          <a:xfrm>
            <a:off x="4802431" y="2891330"/>
            <a:ext cx="246752" cy="246752"/>
          </a:xfrm>
          <a:prstGeom prst="star5">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charset="0"/>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4232342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45" y="1009485"/>
            <a:ext cx="7028115" cy="5241925"/>
          </a:xfrm>
        </p:spPr>
        <p:txBody>
          <a:bodyPr/>
          <a:lstStyle/>
          <a:p>
            <a:r>
              <a:rPr lang="en-US" dirty="0" smtClean="0"/>
              <a:t>A Generating Account under RES-BCT must have PG&amp;E TOU metering:</a:t>
            </a:r>
          </a:p>
          <a:p>
            <a:pPr lvl="1"/>
            <a:r>
              <a:rPr lang="en-US" sz="2000" dirty="0"/>
              <a:t>Capable of separately registering the flow of electricity in two </a:t>
            </a:r>
            <a:r>
              <a:rPr lang="en-US" sz="2000" dirty="0" smtClean="0"/>
              <a:t>directions.</a:t>
            </a:r>
            <a:endParaRPr lang="en-US" sz="2000" dirty="0"/>
          </a:p>
          <a:p>
            <a:pPr lvl="1"/>
            <a:r>
              <a:rPr lang="en-US" sz="2000" dirty="0" smtClean="0"/>
              <a:t>Capable </a:t>
            </a:r>
            <a:r>
              <a:rPr lang="en-US" sz="2000" dirty="0"/>
              <a:t>of allowing PG&amp;E to bill the Generating Account for its usage according to its TOU </a:t>
            </a:r>
            <a:r>
              <a:rPr lang="en-US" sz="2000" dirty="0" smtClean="0"/>
              <a:t>Otherwise Applicable Schedule (OAS).</a:t>
            </a:r>
            <a:endParaRPr lang="en-US" sz="2000" dirty="0"/>
          </a:p>
          <a:p>
            <a:pPr lvl="1"/>
            <a:r>
              <a:rPr lang="en-US" sz="2000" dirty="0"/>
              <a:t>Capable of allowing PG&amp;E to determine the Monthly Bill Credit for the Generating Account according to its TOU </a:t>
            </a:r>
            <a:r>
              <a:rPr lang="en-US" sz="2000" dirty="0" smtClean="0"/>
              <a:t>OAS.</a:t>
            </a:r>
            <a:endParaRPr lang="en-US" sz="2000" dirty="0"/>
          </a:p>
          <a:p>
            <a:r>
              <a:rPr lang="en-US" dirty="0" smtClean="0"/>
              <a:t>A Benefitting Account under RES-BCT must have the PG&amp;E meter needed for PG&amp;E to bill the Benefitting Account according to its TOU OAS.</a:t>
            </a:r>
            <a:endParaRPr lang="en-US" dirty="0"/>
          </a:p>
          <a:p>
            <a:endParaRPr lang="en-US" dirty="0"/>
          </a:p>
        </p:txBody>
      </p:sp>
      <p:sp>
        <p:nvSpPr>
          <p:cNvPr id="4" name="Slide Number Placeholder 3"/>
          <p:cNvSpPr>
            <a:spLocks noGrp="1"/>
          </p:cNvSpPr>
          <p:nvPr>
            <p:ph type="sldNum" sz="quarter" idx="4"/>
          </p:nvPr>
        </p:nvSpPr>
        <p:spPr/>
        <p:txBody>
          <a:bodyPr/>
          <a:lstStyle/>
          <a:p>
            <a:fld id="{CACBC430-5E17-47FD-83DD-8261D155254F}" type="slidenum">
              <a:rPr lang="en-US" smtClean="0"/>
              <a:t>9</a:t>
            </a:fld>
            <a:endParaRPr lang="en-US" dirty="0"/>
          </a:p>
        </p:txBody>
      </p:sp>
      <p:pic>
        <p:nvPicPr>
          <p:cNvPr id="8" name="Picture 4"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87" y="894270"/>
            <a:ext cx="19161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808310" y="131050"/>
            <a:ext cx="8871555" cy="609600"/>
          </a:xfrm>
          <a:prstGeom prst="rect">
            <a:avLst/>
          </a:prstGeom>
        </p:spPr>
        <p:txBody>
          <a:bodyPr/>
          <a:lstStyle>
            <a:lvl1pPr marL="58738" indent="-58738" algn="l" rtl="0" eaLnBrk="0" fontAlgn="base" hangingPunct="0">
              <a:spcBef>
                <a:spcPct val="0"/>
              </a:spcBef>
              <a:spcAft>
                <a:spcPct val="0"/>
              </a:spcAft>
              <a:defRPr sz="2000" b="1">
                <a:solidFill>
                  <a:srgbClr val="0087A2"/>
                </a:solidFill>
                <a:latin typeface="+mj-lt"/>
                <a:ea typeface="MS PGothic" pitchFamily="34" charset="-128"/>
                <a:cs typeface="MS PGothic"/>
              </a:defRPr>
            </a:lvl1pPr>
            <a:lvl2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2pPr>
            <a:lvl3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3pPr>
            <a:lvl4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4pPr>
            <a:lvl5pPr marL="58738" indent="-58738" algn="l" rtl="0" eaLnBrk="0" fontAlgn="base" hangingPunct="0">
              <a:spcBef>
                <a:spcPct val="0"/>
              </a:spcBef>
              <a:spcAft>
                <a:spcPct val="0"/>
              </a:spcAft>
              <a:defRPr sz="2000" b="1">
                <a:solidFill>
                  <a:srgbClr val="0087A2"/>
                </a:solidFill>
                <a:latin typeface="Arial" charset="0"/>
                <a:ea typeface="MS PGothic" pitchFamily="34" charset="-128"/>
                <a:cs typeface="MS PGothic"/>
              </a:defRPr>
            </a:lvl5pPr>
            <a:lvl6pPr marL="515938" algn="l" rtl="0" fontAlgn="base">
              <a:spcBef>
                <a:spcPct val="0"/>
              </a:spcBef>
              <a:spcAft>
                <a:spcPct val="0"/>
              </a:spcAft>
              <a:defRPr sz="2000" b="1">
                <a:solidFill>
                  <a:srgbClr val="0087A2"/>
                </a:solidFill>
                <a:latin typeface="Arial" charset="0"/>
                <a:ea typeface="ＭＳ Ｐゴシック" charset="0"/>
              </a:defRPr>
            </a:lvl6pPr>
            <a:lvl7pPr marL="973138" algn="l" rtl="0" fontAlgn="base">
              <a:spcBef>
                <a:spcPct val="0"/>
              </a:spcBef>
              <a:spcAft>
                <a:spcPct val="0"/>
              </a:spcAft>
              <a:defRPr sz="2000" b="1">
                <a:solidFill>
                  <a:srgbClr val="0087A2"/>
                </a:solidFill>
                <a:latin typeface="Arial" charset="0"/>
                <a:ea typeface="ＭＳ Ｐゴシック" charset="0"/>
              </a:defRPr>
            </a:lvl7pPr>
            <a:lvl8pPr marL="1430338" algn="l" rtl="0" fontAlgn="base">
              <a:spcBef>
                <a:spcPct val="0"/>
              </a:spcBef>
              <a:spcAft>
                <a:spcPct val="0"/>
              </a:spcAft>
              <a:defRPr sz="2000" b="1">
                <a:solidFill>
                  <a:srgbClr val="0087A2"/>
                </a:solidFill>
                <a:latin typeface="Arial" charset="0"/>
                <a:ea typeface="ＭＳ Ｐゴシック" charset="0"/>
              </a:defRPr>
            </a:lvl8pPr>
            <a:lvl9pPr marL="1887538" algn="l" rtl="0" fontAlgn="base">
              <a:spcBef>
                <a:spcPct val="0"/>
              </a:spcBef>
              <a:spcAft>
                <a:spcPct val="0"/>
              </a:spcAft>
              <a:defRPr sz="2000" b="1">
                <a:solidFill>
                  <a:srgbClr val="0087A2"/>
                </a:solidFill>
                <a:latin typeface="Arial" charset="0"/>
                <a:ea typeface="ＭＳ Ｐゴシック" charset="0"/>
              </a:defRPr>
            </a:lvl9pPr>
          </a:lstStyle>
          <a:p>
            <a:r>
              <a:rPr lang="en-US" sz="2400" kern="0" dirty="0" smtClean="0"/>
              <a:t>Metering Requirements</a:t>
            </a:r>
            <a:endParaRPr lang="en-US" sz="2400" kern="0" dirty="0"/>
          </a:p>
        </p:txBody>
      </p:sp>
    </p:spTree>
    <p:extLst>
      <p:ext uri="{BB962C8B-B14F-4D97-AF65-F5344CB8AC3E}">
        <p14:creationId xmlns:p14="http://schemas.microsoft.com/office/powerpoint/2010/main" val="42038319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3_Business Transformation">
  <a:themeElements>
    <a:clrScheme name="Business Transformation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Business Transform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charset="0"/>
          <a:buNone/>
          <a:tabLst/>
          <a:defRPr kumimoji="0" lang="de-DE"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charset="0"/>
          <a:buNone/>
          <a:tabLst/>
          <a:defRPr kumimoji="0" lang="de-DE"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usiness Transformatio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usiness Transformation 2">
        <a:dk1>
          <a:srgbClr val="000000"/>
        </a:dk1>
        <a:lt1>
          <a:srgbClr val="FFFFFF"/>
        </a:lt1>
        <a:dk2>
          <a:srgbClr val="000000"/>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Business Transformation 3">
        <a:dk1>
          <a:srgbClr val="000000"/>
        </a:dk1>
        <a:lt1>
          <a:srgbClr val="FFFFFF"/>
        </a:lt1>
        <a:dk2>
          <a:srgbClr val="000000"/>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Business Transformation 4">
        <a:dk1>
          <a:srgbClr val="000000"/>
        </a:dk1>
        <a:lt1>
          <a:srgbClr val="FFFFFF"/>
        </a:lt1>
        <a:dk2>
          <a:srgbClr val="000000"/>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G&amp;E template">
  <a:themeElements>
    <a:clrScheme name="Current">
      <a:dk1>
        <a:srgbClr val="000000"/>
      </a:dk1>
      <a:lt1>
        <a:srgbClr val="FFFFFF"/>
      </a:lt1>
      <a:dk2>
        <a:srgbClr val="007FA5"/>
      </a:dk2>
      <a:lt2>
        <a:srgbClr val="FFCB3D"/>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7FA5"/>
        </a:dk2>
        <a:lt2>
          <a:srgbClr val="FFCB3D"/>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G&amp;E Presentation Template">
  <a:themeElements>
    <a:clrScheme name="Custom 12">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FFA100"/>
      </a:hlink>
      <a:folHlink>
        <a:srgbClr val="FFA1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5">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fontScheme name="Default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A5D9"/>
        </a:dk1>
        <a:lt1>
          <a:srgbClr val="FFFFFF"/>
        </a:lt1>
        <a:dk2>
          <a:srgbClr val="00A5D9"/>
        </a:dk2>
        <a:lt2>
          <a:srgbClr val="808080"/>
        </a:lt2>
        <a:accent1>
          <a:srgbClr val="00A5D9"/>
        </a:accent1>
        <a:accent2>
          <a:srgbClr val="FCB131"/>
        </a:accent2>
        <a:accent3>
          <a:srgbClr val="FFFFFF"/>
        </a:accent3>
        <a:accent4>
          <a:srgbClr val="008CB9"/>
        </a:accent4>
        <a:accent5>
          <a:srgbClr val="AACFE9"/>
        </a:accent5>
        <a:accent6>
          <a:srgbClr val="E4A02B"/>
        </a:accent6>
        <a:hlink>
          <a:srgbClr val="000000"/>
        </a:hlink>
        <a:folHlink>
          <a:srgbClr val="99CCFF"/>
        </a:folHlink>
      </a:clrScheme>
      <a:clrMap bg1="lt1" tx1="dk1" bg2="lt2" tx2="dk2" accent1="accent1" accent2="accent2" accent3="accent3" accent4="accent4" accent5="accent5" accent6="accent6" hlink="hlink" folHlink="folHlink"/>
    </a:extraClrScheme>
    <a:extraClrScheme>
      <a:clrScheme name="Default Design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000000"/>
        </a:hlink>
        <a:folHlink>
          <a:srgbClr val="00CAE8"/>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A5D9"/>
        </a:dk1>
        <a:lt1>
          <a:srgbClr val="FFFFFF"/>
        </a:lt1>
        <a:dk2>
          <a:srgbClr val="00A5D9"/>
        </a:dk2>
        <a:lt2>
          <a:srgbClr val="808080"/>
        </a:lt2>
        <a:accent1>
          <a:srgbClr val="00A5D9"/>
        </a:accent1>
        <a:accent2>
          <a:srgbClr val="FCB131"/>
        </a:accent2>
        <a:accent3>
          <a:srgbClr val="FFFFFF"/>
        </a:accent3>
        <a:accent4>
          <a:srgbClr val="008CB9"/>
        </a:accent4>
        <a:accent5>
          <a:srgbClr val="AACFE9"/>
        </a:accent5>
        <a:accent6>
          <a:srgbClr val="E4A02B"/>
        </a:accent6>
        <a:hlink>
          <a:srgbClr val="000000"/>
        </a:hlink>
        <a:folHlink>
          <a:srgbClr val="99CCFF"/>
        </a:folHlink>
      </a:clrScheme>
      <a:clrMap bg1="lt1" tx1="dk1" bg2="lt2" tx2="dk2" accent1="accent1" accent2="accent2" accent3="accent3" accent4="accent4" accent5="accent5" accent6="accent6" hlink="hlink" folHlink="folHlink"/>
    </a:extraClrScheme>
    <a:extraClrScheme>
      <a:clrScheme name="Default Design 14">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000000"/>
        </a:hlink>
        <a:folHlink>
          <a:srgbClr val="00CAE8"/>
        </a:folHlink>
      </a:clrScheme>
      <a:clrMap bg1="lt1" tx1="dk1" bg2="lt2" tx2="dk2" accent1="accent1" accent2="accent2" accent3="accent3" accent4="accent4" accent5="accent5" accent6="accent6" hlink="hlink" folHlink="folHlink"/>
    </a:extraClrScheme>
    <a:extraClrScheme>
      <a:clrScheme name="Default Design 15">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5">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fontScheme name="Default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A5D9"/>
        </a:dk1>
        <a:lt1>
          <a:srgbClr val="FFFFFF"/>
        </a:lt1>
        <a:dk2>
          <a:srgbClr val="00A5D9"/>
        </a:dk2>
        <a:lt2>
          <a:srgbClr val="808080"/>
        </a:lt2>
        <a:accent1>
          <a:srgbClr val="00A5D9"/>
        </a:accent1>
        <a:accent2>
          <a:srgbClr val="FCB131"/>
        </a:accent2>
        <a:accent3>
          <a:srgbClr val="FFFFFF"/>
        </a:accent3>
        <a:accent4>
          <a:srgbClr val="008CB9"/>
        </a:accent4>
        <a:accent5>
          <a:srgbClr val="AACFE9"/>
        </a:accent5>
        <a:accent6>
          <a:srgbClr val="E4A02B"/>
        </a:accent6>
        <a:hlink>
          <a:srgbClr val="000000"/>
        </a:hlink>
        <a:folHlink>
          <a:srgbClr val="99CCFF"/>
        </a:folHlink>
      </a:clrScheme>
      <a:clrMap bg1="lt1" tx1="dk1" bg2="lt2" tx2="dk2" accent1="accent1" accent2="accent2" accent3="accent3" accent4="accent4" accent5="accent5" accent6="accent6" hlink="hlink" folHlink="folHlink"/>
    </a:extraClrScheme>
    <a:extraClrScheme>
      <a:clrScheme name="Default Design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000000"/>
        </a:hlink>
        <a:folHlink>
          <a:srgbClr val="00CAE8"/>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A5D9"/>
        </a:dk1>
        <a:lt1>
          <a:srgbClr val="FFFFFF"/>
        </a:lt1>
        <a:dk2>
          <a:srgbClr val="00A5D9"/>
        </a:dk2>
        <a:lt2>
          <a:srgbClr val="808080"/>
        </a:lt2>
        <a:accent1>
          <a:srgbClr val="00A5D9"/>
        </a:accent1>
        <a:accent2>
          <a:srgbClr val="FCB131"/>
        </a:accent2>
        <a:accent3>
          <a:srgbClr val="FFFFFF"/>
        </a:accent3>
        <a:accent4>
          <a:srgbClr val="008CB9"/>
        </a:accent4>
        <a:accent5>
          <a:srgbClr val="AACFE9"/>
        </a:accent5>
        <a:accent6>
          <a:srgbClr val="E4A02B"/>
        </a:accent6>
        <a:hlink>
          <a:srgbClr val="000000"/>
        </a:hlink>
        <a:folHlink>
          <a:srgbClr val="99CCFF"/>
        </a:folHlink>
      </a:clrScheme>
      <a:clrMap bg1="lt1" tx1="dk1" bg2="lt2" tx2="dk2" accent1="accent1" accent2="accent2" accent3="accent3" accent4="accent4" accent5="accent5" accent6="accent6" hlink="hlink" folHlink="folHlink"/>
    </a:extraClrScheme>
    <a:extraClrScheme>
      <a:clrScheme name="Default Design 14">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000000"/>
        </a:hlink>
        <a:folHlink>
          <a:srgbClr val="00CAE8"/>
        </a:folHlink>
      </a:clrScheme>
      <a:clrMap bg1="lt1" tx1="dk1" bg2="lt2" tx2="dk2" accent1="accent1" accent2="accent2" accent3="accent3" accent4="accent4" accent5="accent5" accent6="accent6" hlink="hlink" folHlink="folHlink"/>
    </a:extraClrScheme>
    <a:extraClrScheme>
      <a:clrScheme name="Default Design 15">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000000"/>
    </a:hlink>
    <a:folHlink>
      <a:srgbClr val="00CA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928FA27173844C8BE4A5CDCE09DF99" ma:contentTypeVersion="0" ma:contentTypeDescription="Create a new document." ma:contentTypeScope="" ma:versionID="a9501ddddb9d3b23f611af89a4536e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B5371-F181-49E8-8503-AD011F55D6DC}">
  <ds:schemaRefs>
    <ds:schemaRef ds:uri="http://schemas.microsoft.com/sharepoint/v3/contenttype/forms"/>
  </ds:schemaRefs>
</ds:datastoreItem>
</file>

<file path=customXml/itemProps2.xml><?xml version="1.0" encoding="utf-8"?>
<ds:datastoreItem xmlns:ds="http://schemas.openxmlformats.org/officeDocument/2006/customXml" ds:itemID="{3721EA5E-8B7E-4A73-A3C1-C056C200E2D7}">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EEB639A-97C8-499D-9E4F-30EDF54726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47548</TotalTime>
  <Words>1885</Words>
  <Application>Microsoft Office PowerPoint</Application>
  <PresentationFormat>On-screen Show (4:3)</PresentationFormat>
  <Paragraphs>211</Paragraphs>
  <Slides>21</Slides>
  <Notes>13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28" baseType="lpstr">
      <vt:lpstr>3_Business Transformation</vt:lpstr>
      <vt:lpstr>PG&amp;E template</vt:lpstr>
      <vt:lpstr>3_PG&amp;E Presentation Template</vt:lpstr>
      <vt:lpstr>Default Design</vt:lpstr>
      <vt:lpstr>1_Default Design</vt:lpstr>
      <vt:lpstr>2_PG&amp;E Presentation Template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Learn More</vt:lpstr>
    </vt:vector>
  </TitlesOfParts>
  <Company>Pacific Gas and Electric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RMJ4@PGE.COM</dc:creator>
  <cp:lastModifiedBy>Chemparathy, Joshua</cp:lastModifiedBy>
  <cp:revision>1425</cp:revision>
  <cp:lastPrinted>2017-09-05T16:40:32Z</cp:lastPrinted>
  <dcterms:created xsi:type="dcterms:W3CDTF">2013-01-15T23:44:35Z</dcterms:created>
  <dcterms:modified xsi:type="dcterms:W3CDTF">2017-12-21T18:37:26Z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0x01010002928FA27173844C8BE4A5CDCE09DF99</vt:lpwstr>
  </property>
</Properties>
</file>